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10.png" ContentType="image/png"/>
  <Override PartName="/ppt/media/image20.png" ContentType="image/png"/>
  <Override PartName="/ppt/media/image18.png" ContentType="image/png"/>
  <Override PartName="/ppt/media/image7.jpeg" ContentType="image/jpeg"/>
  <Override PartName="/ppt/media/image6.png" ContentType="image/png"/>
  <Override PartName="/ppt/media/image29.png" ContentType="image/png"/>
  <Override PartName="/ppt/media/image14.jpeg" ContentType="image/jpeg"/>
  <Override PartName="/ppt/media/image8.png" ContentType="image/png"/>
  <Override PartName="/ppt/media/image11.png" ContentType="image/png"/>
  <Override PartName="/ppt/media/hdphoto1.wdp" ContentType="image/vnd.ms-photo"/>
  <Override PartName="/ppt/media/image16.png" ContentType="image/png"/>
  <Override PartName="/ppt/media/image9.png" ContentType="image/png"/>
  <Override PartName="/ppt/media/image12.png" ContentType="image/png"/>
  <Override PartName="/ppt/media/image5.png" ContentType="image/png"/>
  <Override PartName="/ppt/media/image4.png" ContentType="image/png"/>
  <Override PartName="/ppt/media/image3.png" ContentType="image/png"/>
  <Override PartName="/ppt/media/image26.png" ContentType="image/png"/>
  <Override PartName="/ppt/media/image25.png" ContentType="image/png"/>
  <Override PartName="/ppt/media/image28.tif" ContentType="image/tiff"/>
  <Override PartName="/ppt/media/image2.png" ContentType="image/png"/>
  <Override PartName="/ppt/media/image24.png" ContentType="image/png"/>
  <Override PartName="/ppt/media/image13.png" ContentType="image/png"/>
  <Override PartName="/ppt/media/image15.png" ContentType="image/png"/>
  <Override PartName="/ppt/media/image17.png" ContentType="image/png"/>
  <Override PartName="/ppt/media/image19.png" ContentType="image/png"/>
  <Override PartName="/ppt/media/image21.png" ContentType="image/png"/>
  <Override PartName="/ppt/media/image22.png" ContentType="image/png"/>
  <Override PartName="/ppt/media/image23.png" ContentType="image/png"/>
  <Override PartName="/ppt/media/image1.png" ContentType="image/png"/>
  <Override PartName="/ppt/media/image27.tif" ContentType="image/tiff"/>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16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GB" sz="2000" spc="-1" strike="noStrike">
                <a:latin typeface="Arial"/>
              </a:rPr>
              <a:t>Click to edit the notes format</a:t>
            </a:r>
            <a:endParaRPr b="0" lang="en-GB" sz="2000" spc="-1" strike="noStrike">
              <a:latin typeface="Arial"/>
            </a:endParaRPr>
          </a:p>
        </p:txBody>
      </p:sp>
      <p:sp>
        <p:nvSpPr>
          <p:cNvPr id="163"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GB" sz="1400" spc="-1" strike="noStrike">
                <a:latin typeface="Times New Roman"/>
              </a:rPr>
              <a:t>&lt;header&gt;</a:t>
            </a:r>
            <a:endParaRPr b="0" lang="en-GB" sz="1400" spc="-1" strike="noStrike">
              <a:latin typeface="Times New Roman"/>
            </a:endParaRPr>
          </a:p>
        </p:txBody>
      </p:sp>
      <p:sp>
        <p:nvSpPr>
          <p:cNvPr id="164"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algn="r">
              <a:buNone/>
              <a:defRPr b="0" lang="en-GB" sz="1400" spc="-1" strike="noStrike">
                <a:latin typeface="Times New Roman"/>
              </a:defRPr>
            </a:lvl1pPr>
          </a:lstStyle>
          <a:p>
            <a:pPr algn="r">
              <a:buNone/>
            </a:pPr>
            <a:r>
              <a:rPr b="0" lang="en-GB" sz="1400" spc="-1" strike="noStrike">
                <a:latin typeface="Times New Roman"/>
              </a:rPr>
              <a:t>&lt;date/time&gt;</a:t>
            </a:r>
            <a:endParaRPr b="0" lang="en-GB" sz="1400" spc="-1" strike="noStrike">
              <a:latin typeface="Times New Roman"/>
            </a:endParaRPr>
          </a:p>
        </p:txBody>
      </p:sp>
      <p:sp>
        <p:nvSpPr>
          <p:cNvPr id="165"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a:defRPr b="0" lang="en-GB" sz="1400" spc="-1" strike="noStrike">
                <a:latin typeface="Times New Roman"/>
              </a:defRPr>
            </a:lvl1pPr>
          </a:lstStyle>
          <a:p>
            <a:r>
              <a:rPr b="0" lang="en-GB" sz="1400" spc="-1" strike="noStrike">
                <a:latin typeface="Times New Roman"/>
              </a:rPr>
              <a:t>&lt;footer&gt;</a:t>
            </a:r>
            <a:endParaRPr b="0" lang="en-GB" sz="1400" spc="-1" strike="noStrike">
              <a:latin typeface="Times New Roman"/>
            </a:endParaRPr>
          </a:p>
        </p:txBody>
      </p:sp>
      <p:sp>
        <p:nvSpPr>
          <p:cNvPr id="166"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algn="r">
              <a:buNone/>
              <a:defRPr b="0" lang="en-GB" sz="1400" spc="-1" strike="noStrike">
                <a:latin typeface="Times New Roman"/>
              </a:defRPr>
            </a:lvl1pPr>
          </a:lstStyle>
          <a:p>
            <a:pPr algn="r">
              <a:buNone/>
            </a:pPr>
            <a:fld id="{2380A2D2-E19E-4951-9C19-80DFC1EEF00E}"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217440" y="812880"/>
            <a:ext cx="7124400" cy="4008240"/>
          </a:xfrm>
          <a:prstGeom prst="rect">
            <a:avLst/>
          </a:prstGeom>
          <a:ln w="0">
            <a:noFill/>
          </a:ln>
        </p:spPr>
      </p:sp>
      <p:sp>
        <p:nvSpPr>
          <p:cNvPr id="265"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latin typeface="Arial"/>
              </a:rPr>
              <a:t>this is the effect of the BMI variable (per standardised unit) in a fully-adjusted model for each of the five measures – columns and white matter tracts (rows)</a:t>
            </a:r>
            <a:endParaRPr b="0" lang="en-GB" sz="2000" spc="-1" strike="noStrike">
              <a:latin typeface="Arial"/>
            </a:endParaRPr>
          </a:p>
        </p:txBody>
      </p:sp>
      <p:sp>
        <p:nvSpPr>
          <p:cNvPr id="266" name="PlaceHolder 3"/>
          <p:cNvSpPr>
            <a:spLocks noGrp="1"/>
          </p:cNvSpPr>
          <p:nvPr>
            <p:ph type="sldNum" idx="17"/>
          </p:nvPr>
        </p:nvSpPr>
        <p:spPr>
          <a:xfrm>
            <a:off x="4278960" y="10157400"/>
            <a:ext cx="3279600" cy="533160"/>
          </a:xfrm>
          <a:prstGeom prst="rect">
            <a:avLst/>
          </a:prstGeom>
          <a:noFill/>
          <a:ln w="0">
            <a:noFill/>
          </a:ln>
        </p:spPr>
        <p:txBody>
          <a:bodyPr lIns="0" rIns="0" tIns="0" bIns="0" anchor="b">
            <a:noAutofit/>
          </a:bodyPr>
          <a:lstStyle>
            <a:lvl1pPr algn="r">
              <a:lnSpc>
                <a:spcPct val="100000"/>
              </a:lnSpc>
              <a:buNone/>
              <a:defRPr b="0" lang="en-GB" sz="1400" spc="-1" strike="noStrike">
                <a:solidFill>
                  <a:srgbClr val="000000"/>
                </a:solidFill>
                <a:latin typeface="Times New Roman"/>
                <a:ea typeface="+mn-ea"/>
              </a:defRPr>
            </a:lvl1pPr>
          </a:lstStyle>
          <a:p>
            <a:pPr algn="r">
              <a:lnSpc>
                <a:spcPct val="100000"/>
              </a:lnSpc>
              <a:buNone/>
            </a:pPr>
            <a:fld id="{293B7044-F981-469F-B1F4-F0F9D2C9583E}" type="slidenum">
              <a:rPr b="0" lang="en-GB" sz="1400" spc="-1" strike="noStrike">
                <a:solidFill>
                  <a:srgbClr val="000000"/>
                </a:solidFill>
                <a:latin typeface="Times New Roman"/>
                <a:ea typeface="+mn-ea"/>
              </a:rPr>
              <a:t>&lt;number&gt;</a:t>
            </a:fld>
            <a:endParaRPr b="0" lang="en-GB" sz="1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217440" y="812880"/>
            <a:ext cx="7124400" cy="4008240"/>
          </a:xfrm>
          <a:prstGeom prst="rect">
            <a:avLst/>
          </a:prstGeom>
          <a:ln w="0">
            <a:noFill/>
          </a:ln>
        </p:spPr>
      </p:sp>
      <p:sp>
        <p:nvSpPr>
          <p:cNvPr id="253"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latin typeface="Arial"/>
              </a:rPr>
              <a:t>A medical illustration from 'Atlas and Text-book of Human Anatomy' (by Dr. Johannes Sobotta) shows the arteries of the mesial surface of the cerebrum and of the surface of the cerebellum, 1911. </a:t>
            </a:r>
            <a:endParaRPr b="0" lang="en-GB" sz="2000" spc="-1" strike="noStrike">
              <a:latin typeface="Arial"/>
            </a:endParaRPr>
          </a:p>
        </p:txBody>
      </p:sp>
      <p:sp>
        <p:nvSpPr>
          <p:cNvPr id="254" name="PlaceHolder 3"/>
          <p:cNvSpPr>
            <a:spLocks noGrp="1"/>
          </p:cNvSpPr>
          <p:nvPr>
            <p:ph type="sldNum" idx="13"/>
          </p:nvPr>
        </p:nvSpPr>
        <p:spPr>
          <a:xfrm>
            <a:off x="4278960" y="10157400"/>
            <a:ext cx="3279600" cy="533160"/>
          </a:xfrm>
          <a:prstGeom prst="rect">
            <a:avLst/>
          </a:prstGeom>
          <a:noFill/>
          <a:ln w="0">
            <a:noFill/>
          </a:ln>
        </p:spPr>
        <p:txBody>
          <a:bodyPr lIns="0" rIns="0" tIns="0" bIns="0" anchor="b">
            <a:noAutofit/>
          </a:bodyPr>
          <a:lstStyle>
            <a:lvl1pPr algn="r">
              <a:lnSpc>
                <a:spcPct val="100000"/>
              </a:lnSpc>
              <a:buNone/>
              <a:defRPr b="0" lang="en-GB" sz="1400" spc="-1" strike="noStrike">
                <a:solidFill>
                  <a:srgbClr val="000000"/>
                </a:solidFill>
                <a:latin typeface="Times New Roman"/>
                <a:ea typeface="+mn-ea"/>
              </a:defRPr>
            </a:lvl1pPr>
          </a:lstStyle>
          <a:p>
            <a:pPr algn="r">
              <a:lnSpc>
                <a:spcPct val="100000"/>
              </a:lnSpc>
              <a:buNone/>
            </a:pPr>
            <a:fld id="{46E790FB-E12F-4C81-AEA4-A652571E1915}" type="slidenum">
              <a:rPr b="0" lang="en-GB" sz="1400" spc="-1" strike="noStrike">
                <a:solidFill>
                  <a:srgbClr val="000000"/>
                </a:solidFill>
                <a:latin typeface="Times New Roman"/>
                <a:ea typeface="+mn-ea"/>
              </a:rPr>
              <a:t>&lt;number&gt;</a:t>
            </a:fld>
            <a:endParaRPr b="0" lang="en-GB"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ldImg"/>
          </p:nvPr>
        </p:nvSpPr>
        <p:spPr>
          <a:xfrm>
            <a:off x="685800" y="1143000"/>
            <a:ext cx="5486040" cy="3085920"/>
          </a:xfrm>
          <a:prstGeom prst="rect">
            <a:avLst/>
          </a:prstGeom>
          <a:ln w="0">
            <a:noFill/>
          </a:ln>
        </p:spPr>
      </p:sp>
      <p:sp>
        <p:nvSpPr>
          <p:cNvPr id="25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GB" sz="2000" spc="-1" strike="noStrike">
              <a:latin typeface="Arial"/>
            </a:endParaRPr>
          </a:p>
        </p:txBody>
      </p:sp>
      <p:sp>
        <p:nvSpPr>
          <p:cNvPr id="257" name="PlaceHolder 3"/>
          <p:cNvSpPr>
            <a:spLocks noGrp="1"/>
          </p:cNvSpPr>
          <p:nvPr>
            <p:ph type="sldNum" idx="14"/>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Times New Roman"/>
                <a:ea typeface="+mn-ea"/>
              </a:defRPr>
            </a:lvl1pPr>
          </a:lstStyle>
          <a:p>
            <a:pPr algn="r">
              <a:lnSpc>
                <a:spcPct val="100000"/>
              </a:lnSpc>
              <a:buNone/>
            </a:pPr>
            <a:fld id="{A94F2216-A6DB-4071-A42F-FAC978AA68FF}" type="slidenum">
              <a:rPr b="0" lang="en-US" sz="1200" spc="-1" strike="noStrike">
                <a:solidFill>
                  <a:srgbClr val="000000"/>
                </a:solidFill>
                <a:latin typeface="Times New Roman"/>
                <a:ea typeface="+mn-ea"/>
              </a:rPr>
              <a:t>&lt;number&gt;</a:t>
            </a:fld>
            <a:endParaRPr b="0" lang="en-GB"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217440" y="812880"/>
            <a:ext cx="7124400" cy="4008240"/>
          </a:xfrm>
          <a:prstGeom prst="rect">
            <a:avLst/>
          </a:prstGeom>
          <a:ln w="0">
            <a:noFill/>
          </a:ln>
        </p:spPr>
      </p:sp>
      <p:sp>
        <p:nvSpPr>
          <p:cNvPr id="259"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buNone/>
              <a:tabLst>
                <a:tab algn="l" pos="0"/>
              </a:tabLst>
            </a:pPr>
            <a:r>
              <a:rPr b="1" lang="en-GB" sz="1200" spc="-1" strike="noStrike">
                <a:solidFill>
                  <a:srgbClr val="000000"/>
                </a:solidFill>
                <a:latin typeface="+mn-lt"/>
                <a:ea typeface="+mn-ea"/>
              </a:rPr>
              <a:t>neurite orientation dispersion and density imaging</a:t>
            </a:r>
            <a:endParaRPr b="0" lang="en-GB" sz="1200" spc="-1" strike="noStrike">
              <a:latin typeface="Arial"/>
            </a:endParaRPr>
          </a:p>
          <a:p>
            <a:pPr marL="216000" indent="-216000">
              <a:lnSpc>
                <a:spcPct val="100000"/>
              </a:lnSpc>
              <a:buNone/>
              <a:tabLst>
                <a:tab algn="l" pos="0"/>
              </a:tabLst>
            </a:pPr>
            <a:endParaRPr b="0" lang="en-GB" sz="1200" spc="-1" strike="noStrike">
              <a:latin typeface="Arial"/>
            </a:endParaRPr>
          </a:p>
        </p:txBody>
      </p:sp>
      <p:sp>
        <p:nvSpPr>
          <p:cNvPr id="260" name="PlaceHolder 3"/>
          <p:cNvSpPr>
            <a:spLocks noGrp="1"/>
          </p:cNvSpPr>
          <p:nvPr>
            <p:ph type="sldNum" idx="15"/>
          </p:nvPr>
        </p:nvSpPr>
        <p:spPr>
          <a:xfrm>
            <a:off x="4278960" y="10157400"/>
            <a:ext cx="3279600" cy="533160"/>
          </a:xfrm>
          <a:prstGeom prst="rect">
            <a:avLst/>
          </a:prstGeom>
          <a:noFill/>
          <a:ln w="0">
            <a:noFill/>
          </a:ln>
        </p:spPr>
        <p:txBody>
          <a:bodyPr lIns="0" rIns="0" tIns="0" bIns="0" anchor="b">
            <a:noAutofit/>
          </a:bodyPr>
          <a:lstStyle>
            <a:lvl1pPr algn="r">
              <a:lnSpc>
                <a:spcPct val="100000"/>
              </a:lnSpc>
              <a:buNone/>
              <a:defRPr b="0" lang="en-GB" sz="1400" spc="-1" strike="noStrike">
                <a:solidFill>
                  <a:srgbClr val="000000"/>
                </a:solidFill>
                <a:latin typeface="Times New Roman"/>
                <a:ea typeface="+mn-ea"/>
              </a:defRPr>
            </a:lvl1pPr>
          </a:lstStyle>
          <a:p>
            <a:pPr algn="r">
              <a:lnSpc>
                <a:spcPct val="100000"/>
              </a:lnSpc>
              <a:buNone/>
            </a:pPr>
            <a:fld id="{FC5444B1-4235-4F54-A536-D7E80CA49C6C}" type="slidenum">
              <a:rPr b="0" lang="en-GB" sz="1400" spc="-1" strike="noStrike">
                <a:solidFill>
                  <a:srgbClr val="000000"/>
                </a:solidFill>
                <a:latin typeface="Times New Roman"/>
                <a:ea typeface="+mn-ea"/>
              </a:rPr>
              <a:t>&lt;number&gt;</a:t>
            </a:fld>
            <a:endParaRPr b="0" lang="en-GB"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217440" y="812880"/>
            <a:ext cx="7124400" cy="4008240"/>
          </a:xfrm>
          <a:prstGeom prst="rect">
            <a:avLst/>
          </a:prstGeom>
          <a:ln w="0">
            <a:noFill/>
          </a:ln>
        </p:spPr>
      </p:sp>
      <p:sp>
        <p:nvSpPr>
          <p:cNvPr id="262"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buNone/>
              <a:tabLst>
                <a:tab algn="l" pos="0"/>
              </a:tabLst>
            </a:pPr>
            <a:r>
              <a:rPr b="1" lang="en-GB" sz="1200" spc="-1" strike="noStrike">
                <a:solidFill>
                  <a:srgbClr val="000000"/>
                </a:solidFill>
                <a:latin typeface="+mn-lt"/>
                <a:ea typeface="+mn-ea"/>
              </a:rPr>
              <a:t>neurite orientation </a:t>
            </a:r>
            <a:r>
              <a:rPr b="1" lang="en-GB" sz="1200" spc="-1" strike="noStrike">
                <a:solidFill>
                  <a:srgbClr val="000000"/>
                </a:solidFill>
                <a:latin typeface="+mn-lt"/>
                <a:ea typeface="+mn-ea"/>
              </a:rPr>
              <a:t>dispersion and </a:t>
            </a:r>
            <a:r>
              <a:rPr b="1" lang="en-GB" sz="1200" spc="-1" strike="noStrike">
                <a:solidFill>
                  <a:srgbClr val="000000"/>
                </a:solidFill>
                <a:latin typeface="+mn-lt"/>
                <a:ea typeface="+mn-ea"/>
              </a:rPr>
              <a:t>density imaging</a:t>
            </a:r>
            <a:endParaRPr b="0" lang="en-GB" sz="1200" spc="-1" strike="noStrike">
              <a:latin typeface="Arial"/>
            </a:endParaRPr>
          </a:p>
          <a:p>
            <a:pPr marL="216000" indent="-216000">
              <a:lnSpc>
                <a:spcPct val="100000"/>
              </a:lnSpc>
              <a:buNone/>
              <a:tabLst>
                <a:tab algn="l" pos="0"/>
              </a:tabLst>
            </a:pPr>
            <a:endParaRPr b="0" lang="en-GB" sz="1200" spc="-1" strike="noStrike">
              <a:latin typeface="Arial"/>
            </a:endParaRPr>
          </a:p>
        </p:txBody>
      </p:sp>
      <p:sp>
        <p:nvSpPr>
          <p:cNvPr id="263" name="PlaceHolder 3"/>
          <p:cNvSpPr>
            <a:spLocks noGrp="1"/>
          </p:cNvSpPr>
          <p:nvPr>
            <p:ph type="sldNum" idx="16"/>
          </p:nvPr>
        </p:nvSpPr>
        <p:spPr>
          <a:xfrm>
            <a:off x="4278960" y="10157400"/>
            <a:ext cx="3279600" cy="533160"/>
          </a:xfrm>
          <a:prstGeom prst="rect">
            <a:avLst/>
          </a:prstGeom>
          <a:noFill/>
          <a:ln w="0">
            <a:noFill/>
          </a:ln>
        </p:spPr>
        <p:txBody>
          <a:bodyPr lIns="0" rIns="0" tIns="0" bIns="0" anchor="b">
            <a:noAutofit/>
          </a:bodyPr>
          <a:lstStyle>
            <a:lvl1pPr algn="r">
              <a:lnSpc>
                <a:spcPct val="100000"/>
              </a:lnSpc>
              <a:buNone/>
              <a:defRPr b="0" lang="en-GB" sz="1400" spc="-1" strike="noStrike">
                <a:solidFill>
                  <a:srgbClr val="000000"/>
                </a:solidFill>
                <a:latin typeface="Times New Roman"/>
                <a:ea typeface="+mn-ea"/>
              </a:defRPr>
            </a:lvl1pPr>
          </a:lstStyle>
          <a:p>
            <a:pPr algn="r">
              <a:lnSpc>
                <a:spcPct val="100000"/>
              </a:lnSpc>
              <a:buNone/>
            </a:pPr>
            <a:fld id="{D91DF90F-F110-4459-8884-063352540DBA}" type="slidenum">
              <a:rPr b="0" lang="en-GB" sz="1400" spc="-1" strike="noStrike">
                <a:solidFill>
                  <a:srgbClr val="000000"/>
                </a:solidFill>
                <a:latin typeface="Times New Roman"/>
                <a:ea typeface="+mn-ea"/>
              </a:rPr>
              <a:t>&lt;number&gt;</a:t>
            </a:fld>
            <a:endParaRPr b="0" lang="en-GB"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AC26618-E4F8-4F56-BDD3-CC33FD4428AF}" type="slidenum">
              <a:t>&lt;#&gt;</a:t>
            </a:fld>
          </a:p>
        </p:txBody>
      </p:sp>
      <p:sp>
        <p:nvSpPr>
          <p:cNvPr id="4" name="PlaceHolder 3"/>
          <p:cNvSpPr>
            <a:spLocks noGrp="1"/>
          </p:cNvSpPr>
          <p:nvPr>
            <p:ph type="dt" idx="3"/>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FCD1714B-1D57-4C61-9880-C6A51440377C}"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89B39F9A-D171-4953-A5E4-F4FA2274888A}" type="slidenum">
              <a:t>&lt;#&gt;</a:t>
            </a:fld>
          </a:p>
        </p:txBody>
      </p:sp>
      <p:sp>
        <p:nvSpPr>
          <p:cNvPr id="9" name="PlaceHolder 8"/>
          <p:cNvSpPr>
            <a:spLocks noGrp="1"/>
          </p:cNvSpPr>
          <p:nvPr>
            <p:ph type="dt" idx="3"/>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98315582-19A4-4C49-86A6-C0FBF37BCD4C}" type="slidenum">
              <a:t>&lt;#&gt;</a:t>
            </a:fld>
          </a:p>
        </p:txBody>
      </p:sp>
      <p:sp>
        <p:nvSpPr>
          <p:cNvPr id="11" name="PlaceHolder 10"/>
          <p:cNvSpPr>
            <a:spLocks noGrp="1"/>
          </p:cNvSpPr>
          <p:nvPr>
            <p:ph type="dt" idx="3"/>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DF887EFF-4FA3-4B8F-9EB7-CE69EE4115C2}" type="slidenum">
              <a:t>&lt;#&gt;</a:t>
            </a:fld>
          </a:p>
        </p:txBody>
      </p:sp>
      <p:sp>
        <p:nvSpPr>
          <p:cNvPr id="4" name="PlaceHolder 3"/>
          <p:cNvSpPr>
            <a:spLocks noGrp="1"/>
          </p:cNvSpPr>
          <p:nvPr>
            <p:ph type="dt" idx="6"/>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E64AD23-900A-41EC-AC4D-77DAA791AA3F}"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A9B711A-C6D3-4956-87F7-AFC0C27355E0}"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211B79B-C7B5-4834-8E3D-DAA1A21DCF5B}"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8BCBA2C-7BC1-4F93-B3AC-7CAC5EF3DA00}"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629F34B-62F3-4066-8DB6-078B33DF4B3D}"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7305641-9123-4B7E-A2BE-8936BE23BAC4}"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5E9BFBD-C5BE-4B92-961D-4BC51FE372D2}"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E2F6606-68CF-44FA-9953-B8933449EBB1}"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05A0EF0-2D7A-40CF-A521-6581988E3EC1}"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7D0C368-682D-4A4C-A302-516B3A2ACE24}"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EBC882D4-8089-4E6A-9494-D2E387EB215B}" type="slidenum">
              <a:t>&lt;#&gt;</a:t>
            </a:fld>
          </a:p>
        </p:txBody>
      </p:sp>
      <p:sp>
        <p:nvSpPr>
          <p:cNvPr id="9" name="PlaceHolder 8"/>
          <p:cNvSpPr>
            <a:spLocks noGrp="1"/>
          </p:cNvSpPr>
          <p:nvPr>
            <p:ph type="dt" idx="6"/>
          </p:nvPr>
        </p:nvSpPr>
        <p:spPr/>
        <p:txBody>
          <a:bodyPr/>
          <a:p>
            <a:r>
              <a:rPr lang="en-GB"/>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415C7E97-FB0C-43EC-B2C5-59C8C80F3D24}" type="slidenum">
              <a:t>&lt;#&gt;</a:t>
            </a:fld>
          </a:p>
        </p:txBody>
      </p:sp>
      <p:sp>
        <p:nvSpPr>
          <p:cNvPr id="11" name="PlaceHolder 10"/>
          <p:cNvSpPr>
            <a:spLocks noGrp="1"/>
          </p:cNvSpPr>
          <p:nvPr>
            <p:ph type="dt" idx="6"/>
          </p:nvPr>
        </p:nvSpPr>
        <p:spPr/>
        <p:txBody>
          <a:bodyPr/>
          <a:p>
            <a:r>
              <a:rPr lang="en-GB"/>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0811DF0E-8827-46F7-88B6-17620C82962F}" type="slidenum">
              <a:t>&lt;#&gt;</a:t>
            </a:fld>
          </a:p>
        </p:txBody>
      </p:sp>
      <p:sp>
        <p:nvSpPr>
          <p:cNvPr id="4" name="PlaceHolder 3"/>
          <p:cNvSpPr>
            <a:spLocks noGrp="1"/>
          </p:cNvSpPr>
          <p:nvPr>
            <p:ph type="dt" idx="9"/>
          </p:nvPr>
        </p:nvSpPr>
        <p:spPr/>
        <p:txBody>
          <a:bodyPr/>
          <a:p>
            <a:r>
              <a:rPr lang="en-GB"/>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56AF8D9-38E8-4D8C-83D8-99C41137C0DE}" type="slidenum">
              <a:t>&lt;#&gt;</a:t>
            </a:fld>
          </a:p>
        </p:txBody>
      </p:sp>
      <p:sp>
        <p:nvSpPr>
          <p:cNvPr id="6" name="PlaceHolder 5"/>
          <p:cNvSpPr>
            <a:spLocks noGrp="1"/>
          </p:cNvSpPr>
          <p:nvPr>
            <p:ph type="dt" idx="9"/>
          </p:nvPr>
        </p:nvSpPr>
        <p:spPr/>
        <p:txBody>
          <a:bodyPr/>
          <a:p>
            <a:r>
              <a:rPr lang="en-GB"/>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722FC926-E825-4DEB-986E-916B7CEA61C8}" type="slidenum">
              <a:t>&lt;#&gt;</a:t>
            </a:fld>
          </a:p>
        </p:txBody>
      </p:sp>
      <p:sp>
        <p:nvSpPr>
          <p:cNvPr id="6" name="PlaceHolder 5"/>
          <p:cNvSpPr>
            <a:spLocks noGrp="1"/>
          </p:cNvSpPr>
          <p:nvPr>
            <p:ph type="dt" idx="9"/>
          </p:nvPr>
        </p:nvSpPr>
        <p:spPr/>
        <p:txBody>
          <a:bodyPr/>
          <a:p>
            <a:r>
              <a:rPr lang="en-GB"/>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6C0B5936-A9F7-4DAD-A30F-11FD15AB885C}" type="slidenum">
              <a:t>&lt;#&gt;</a:t>
            </a:fld>
          </a:p>
        </p:txBody>
      </p:sp>
      <p:sp>
        <p:nvSpPr>
          <p:cNvPr id="7" name="PlaceHolder 6"/>
          <p:cNvSpPr>
            <a:spLocks noGrp="1"/>
          </p:cNvSpPr>
          <p:nvPr>
            <p:ph type="dt" idx="9"/>
          </p:nvPr>
        </p:nvSpPr>
        <p:spPr/>
        <p:txBody>
          <a:bodyPr/>
          <a:p>
            <a:r>
              <a:rPr lang="en-GB"/>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458D2F7F-340C-404B-BCF7-6FBF4ACC0A49}" type="slidenum">
              <a:t>&lt;#&gt;</a:t>
            </a:fld>
          </a:p>
        </p:txBody>
      </p:sp>
      <p:sp>
        <p:nvSpPr>
          <p:cNvPr id="5" name="PlaceHolder 4"/>
          <p:cNvSpPr>
            <a:spLocks noGrp="1"/>
          </p:cNvSpPr>
          <p:nvPr>
            <p:ph type="dt" idx="9"/>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C397BC6-D07E-4099-874B-45375E8A1A5C}"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C0068993-3433-4DBC-A982-49BDFD8EFF3B}" type="slidenum">
              <a:t>&lt;#&gt;</a:t>
            </a:fld>
          </a:p>
        </p:txBody>
      </p:sp>
      <p:sp>
        <p:nvSpPr>
          <p:cNvPr id="5" name="PlaceHolder 4"/>
          <p:cNvSpPr>
            <a:spLocks noGrp="1"/>
          </p:cNvSpPr>
          <p:nvPr>
            <p:ph type="dt" idx="9"/>
          </p:nvPr>
        </p:nvSpPr>
        <p:spPr/>
        <p:txBody>
          <a:bodyPr/>
          <a:p>
            <a:r>
              <a:rPr lang="en-GB"/>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84900F5D-F921-4E0A-BEFA-BA8FF90E2D47}" type="slidenum">
              <a:t>&lt;#&gt;</a:t>
            </a:fld>
          </a:p>
        </p:txBody>
      </p:sp>
      <p:sp>
        <p:nvSpPr>
          <p:cNvPr id="8" name="PlaceHolder 7"/>
          <p:cNvSpPr>
            <a:spLocks noGrp="1"/>
          </p:cNvSpPr>
          <p:nvPr>
            <p:ph type="dt" idx="9"/>
          </p:nvPr>
        </p:nvSpPr>
        <p:spPr/>
        <p:txBody>
          <a:bodyPr/>
          <a:p>
            <a:r>
              <a:rPr lang="en-GB"/>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0769FC81-B4C1-4673-AC5B-3A70EA9C90D3}" type="slidenum">
              <a:t>&lt;#&gt;</a:t>
            </a:fld>
          </a:p>
        </p:txBody>
      </p:sp>
      <p:sp>
        <p:nvSpPr>
          <p:cNvPr id="8" name="PlaceHolder 7"/>
          <p:cNvSpPr>
            <a:spLocks noGrp="1"/>
          </p:cNvSpPr>
          <p:nvPr>
            <p:ph type="dt" idx="9"/>
          </p:nvPr>
        </p:nvSpPr>
        <p:spPr/>
        <p:txBody>
          <a:bodyPr/>
          <a:p>
            <a:r>
              <a:rPr lang="en-GB"/>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E2F6B4D6-DDC9-47DA-8FB9-C9585C9FF3B9}" type="slidenum">
              <a:t>&lt;#&gt;</a:t>
            </a:fld>
          </a:p>
        </p:txBody>
      </p:sp>
      <p:sp>
        <p:nvSpPr>
          <p:cNvPr id="8" name="PlaceHolder 7"/>
          <p:cNvSpPr>
            <a:spLocks noGrp="1"/>
          </p:cNvSpPr>
          <p:nvPr>
            <p:ph type="dt" idx="9"/>
          </p:nvPr>
        </p:nvSpPr>
        <p:spPr/>
        <p:txBody>
          <a:bodyPr/>
          <a:p>
            <a:r>
              <a:rPr lang="en-GB"/>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1F4D3FAC-EDC4-491F-B8CC-08AD37EA1E10}" type="slidenum">
              <a:t>&lt;#&gt;</a:t>
            </a:fld>
          </a:p>
        </p:txBody>
      </p:sp>
      <p:sp>
        <p:nvSpPr>
          <p:cNvPr id="7" name="PlaceHolder 6"/>
          <p:cNvSpPr>
            <a:spLocks noGrp="1"/>
          </p:cNvSpPr>
          <p:nvPr>
            <p:ph type="dt" idx="9"/>
          </p:nvPr>
        </p:nvSpPr>
        <p:spPr/>
        <p:txBody>
          <a:bodyPr/>
          <a:p>
            <a:r>
              <a:rPr lang="en-GB"/>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6A4614C9-B04A-4455-993F-7F007C87F9F9}" type="slidenum">
              <a:t>&lt;#&gt;</a:t>
            </a:fld>
          </a:p>
        </p:txBody>
      </p:sp>
      <p:sp>
        <p:nvSpPr>
          <p:cNvPr id="9" name="PlaceHolder 8"/>
          <p:cNvSpPr>
            <a:spLocks noGrp="1"/>
          </p:cNvSpPr>
          <p:nvPr>
            <p:ph type="dt" idx="9"/>
          </p:nvPr>
        </p:nvSpPr>
        <p:spPr/>
        <p:txBody>
          <a:bodyPr/>
          <a:p>
            <a:r>
              <a:rPr lang="en-GB"/>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5C9D161F-DAFF-4346-B41A-2FA2B792473D}" type="slidenum">
              <a:t>&lt;#&gt;</a:t>
            </a:fld>
          </a:p>
        </p:txBody>
      </p:sp>
      <p:sp>
        <p:nvSpPr>
          <p:cNvPr id="11" name="PlaceHolder 10"/>
          <p:cNvSpPr>
            <a:spLocks noGrp="1"/>
          </p:cNvSpPr>
          <p:nvPr>
            <p:ph type="dt" idx="9"/>
          </p:nvPr>
        </p:nvSpPr>
        <p:spPr/>
        <p:txBody>
          <a:bodyPr/>
          <a:p>
            <a:r>
              <a:rPr lang="en-GB"/>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5EB7460-7A5C-46AD-9C5B-D33070B827D9}"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3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3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3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D34649F-38AD-4334-B703-4EA535940579}"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DE68CC4-7690-42EC-A553-F2A93201D78A}"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D38EADF-EAD8-4945-8676-0BE711191A42}"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62E8168-AF2B-4722-A0B7-7CE50FFEC71E}"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3DBD945-1822-4361-8796-66874E6B5C6F}" type="slidenum">
              <a:t>&lt;#&gt;</a:t>
            </a:fld>
          </a:p>
        </p:txBody>
      </p:sp>
      <p:sp>
        <p:nvSpPr>
          <p:cNvPr id="8" name="PlaceHolder 7"/>
          <p:cNvSpPr>
            <a:spLocks noGrp="1"/>
          </p:cNvSpPr>
          <p:nvPr>
            <p:ph type="dt" idx="3"/>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5165280"/>
            <a:ext cx="3193920" cy="389520"/>
          </a:xfrm>
          <a:prstGeom prst="rect">
            <a:avLst/>
          </a:prstGeom>
          <a:noFill/>
          <a:ln w="0">
            <a:noFill/>
          </a:ln>
        </p:spPr>
        <p:txBody>
          <a:bodyPr lIns="0" rIns="0" tIns="0" bIns="0" anchor="t">
            <a:noAutofit/>
          </a:bodyPr>
          <a:lstStyle>
            <a:lvl1pPr algn="ctr">
              <a:lnSpc>
                <a:spcPct val="100000"/>
              </a:lnSpc>
              <a:buNone/>
              <a:defRPr b="0" lang="en-GB" sz="1400" spc="-1" strike="noStrike">
                <a:solidFill>
                  <a:srgbClr val="000000"/>
                </a:solidFill>
                <a:latin typeface="Times New Roman"/>
                <a:ea typeface="DejaVu Sans"/>
              </a:defRPr>
            </a:lvl1pPr>
          </a:lstStyle>
          <a:p>
            <a:pPr algn="ctr">
              <a:lnSpc>
                <a:spcPct val="100000"/>
              </a:lnSpc>
              <a:buNone/>
            </a:pPr>
            <a:r>
              <a:rPr b="0" lang="en-GB" sz="1400" spc="-1" strike="noStrike">
                <a:solidFill>
                  <a:srgbClr val="000000"/>
                </a:solidFill>
                <a:latin typeface="Times New Roman"/>
                <a:ea typeface="DejaVu Sans"/>
              </a:rPr>
              <a:t>&lt;footer&gt;</a:t>
            </a:r>
            <a:endParaRPr b="0" lang="en-GB" sz="1400" spc="-1" strike="noStrike">
              <a:latin typeface="Times New Roman"/>
            </a:endParaRPr>
          </a:p>
        </p:txBody>
      </p:sp>
      <p:sp>
        <p:nvSpPr>
          <p:cNvPr id="1" name="PlaceHolder 2"/>
          <p:cNvSpPr>
            <a:spLocks noGrp="1"/>
          </p:cNvSpPr>
          <p:nvPr>
            <p:ph type="sldNum" idx="2"/>
          </p:nvPr>
        </p:nvSpPr>
        <p:spPr>
          <a:xfrm>
            <a:off x="7227360" y="5165280"/>
            <a:ext cx="2347200" cy="389520"/>
          </a:xfrm>
          <a:prstGeom prst="rect">
            <a:avLst/>
          </a:prstGeom>
          <a:noFill/>
          <a:ln w="0">
            <a:noFill/>
          </a:ln>
        </p:spPr>
        <p:txBody>
          <a:bodyPr lIns="0" rIns="0" tIns="0" bIns="0" anchor="t">
            <a:noAutofit/>
          </a:bodyPr>
          <a:lstStyle>
            <a:lvl1pPr algn="r">
              <a:lnSpc>
                <a:spcPct val="100000"/>
              </a:lnSpc>
              <a:buNone/>
              <a:defRPr b="0" lang="en-GB" sz="1400" spc="-1" strike="noStrike">
                <a:solidFill>
                  <a:srgbClr val="000000"/>
                </a:solidFill>
                <a:latin typeface="Times New Roman"/>
                <a:ea typeface="DejaVu Sans"/>
              </a:defRPr>
            </a:lvl1pPr>
          </a:lstStyle>
          <a:p>
            <a:pPr algn="r">
              <a:lnSpc>
                <a:spcPct val="100000"/>
              </a:lnSpc>
              <a:buNone/>
            </a:pPr>
            <a:fld id="{F0CB6C95-90D6-4D03-B2FD-400A1F694B69}" type="slidenum">
              <a:rPr b="0" lang="en-GB" sz="1400" spc="-1" strike="noStrike">
                <a:solidFill>
                  <a:srgbClr val="000000"/>
                </a:solidFill>
                <a:latin typeface="Times New Roman"/>
                <a:ea typeface="DejaVu Sans"/>
              </a:rPr>
              <a:t>&lt;number&gt;</a:t>
            </a:fld>
            <a:endParaRPr b="0" lang="en-GB" sz="1400" spc="-1" strike="noStrike">
              <a:latin typeface="Times New Roman"/>
            </a:endParaRPr>
          </a:p>
        </p:txBody>
      </p:sp>
      <p:sp>
        <p:nvSpPr>
          <p:cNvPr id="2" name="PlaceHolder 3"/>
          <p:cNvSpPr>
            <a:spLocks noGrp="1"/>
          </p:cNvSpPr>
          <p:nvPr>
            <p:ph type="dt" idx="3"/>
          </p:nvPr>
        </p:nvSpPr>
        <p:spPr>
          <a:xfrm>
            <a:off x="504000" y="5165280"/>
            <a:ext cx="2347200" cy="389520"/>
          </a:xfrm>
          <a:prstGeom prst="rect">
            <a:avLst/>
          </a:prstGeom>
          <a:noFill/>
          <a:ln w="0">
            <a:noFill/>
          </a:ln>
        </p:spPr>
        <p:txBody>
          <a:bodyPr lIns="0" rIns="0" tIns="0" bIns="0" anchor="t">
            <a:noAutofit/>
          </a:bodyPr>
          <a:lstStyle>
            <a:lvl1pPr>
              <a:defRPr b="0" lang="en-GB" sz="1400" spc="-1" strike="noStrike">
                <a:latin typeface="Times New Roman"/>
              </a:defRPr>
            </a:lvl1pPr>
          </a:lstStyle>
          <a:p>
            <a:r>
              <a:rPr b="0" lang="en-GB" sz="1400" spc="-1" strike="noStrike">
                <a:latin typeface="Times New Roman"/>
              </a:rPr>
              <a:t>&lt;date/time&gt;</a:t>
            </a:r>
            <a:endParaRPr b="0" lang="en-GB" sz="1400" spc="-1" strike="noStrike">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447360" y="5165280"/>
            <a:ext cx="3193920" cy="389520"/>
          </a:xfrm>
          <a:prstGeom prst="rect">
            <a:avLst/>
          </a:prstGeom>
          <a:noFill/>
          <a:ln w="0">
            <a:noFill/>
          </a:ln>
        </p:spPr>
        <p:txBody>
          <a:bodyPr lIns="0" rIns="0" tIns="0" bIns="0" anchor="t">
            <a:noAutofit/>
          </a:bodyPr>
          <a:lstStyle>
            <a:lvl1pPr algn="ctr">
              <a:lnSpc>
                <a:spcPct val="100000"/>
              </a:lnSpc>
              <a:buNone/>
              <a:defRPr b="0" lang="en-GB" sz="1400" spc="-1" strike="noStrike">
                <a:solidFill>
                  <a:srgbClr val="000000"/>
                </a:solidFill>
                <a:latin typeface="Times New Roman"/>
                <a:ea typeface="DejaVu Sans"/>
              </a:defRPr>
            </a:lvl1pPr>
          </a:lstStyle>
          <a:p>
            <a:pPr algn="ctr">
              <a:lnSpc>
                <a:spcPct val="100000"/>
              </a:lnSpc>
              <a:buNone/>
            </a:pPr>
            <a:r>
              <a:rPr b="0" lang="en-GB" sz="1400" spc="-1" strike="noStrike">
                <a:solidFill>
                  <a:srgbClr val="000000"/>
                </a:solidFill>
                <a:latin typeface="Times New Roman"/>
                <a:ea typeface="DejaVu Sans"/>
              </a:rPr>
              <a:t>&lt;footer&gt;</a:t>
            </a:r>
            <a:endParaRPr b="0" lang="en-GB" sz="1400" spc="-1" strike="noStrike">
              <a:latin typeface="Times New Roman"/>
            </a:endParaRPr>
          </a:p>
        </p:txBody>
      </p:sp>
      <p:sp>
        <p:nvSpPr>
          <p:cNvPr id="42" name="PlaceHolder 2"/>
          <p:cNvSpPr>
            <a:spLocks noGrp="1"/>
          </p:cNvSpPr>
          <p:nvPr>
            <p:ph type="sldNum" idx="5"/>
          </p:nvPr>
        </p:nvSpPr>
        <p:spPr>
          <a:xfrm>
            <a:off x="7227360" y="5165280"/>
            <a:ext cx="2347200" cy="389520"/>
          </a:xfrm>
          <a:prstGeom prst="rect">
            <a:avLst/>
          </a:prstGeom>
          <a:noFill/>
          <a:ln w="0">
            <a:noFill/>
          </a:ln>
        </p:spPr>
        <p:txBody>
          <a:bodyPr lIns="0" rIns="0" tIns="0" bIns="0" anchor="t">
            <a:noAutofit/>
          </a:bodyPr>
          <a:lstStyle>
            <a:lvl1pPr algn="r">
              <a:lnSpc>
                <a:spcPct val="100000"/>
              </a:lnSpc>
              <a:buNone/>
              <a:defRPr b="0" lang="en-GB" sz="1400" spc="-1" strike="noStrike">
                <a:solidFill>
                  <a:srgbClr val="000000"/>
                </a:solidFill>
                <a:latin typeface="Times New Roman"/>
                <a:ea typeface="DejaVu Sans"/>
              </a:defRPr>
            </a:lvl1pPr>
          </a:lstStyle>
          <a:p>
            <a:pPr algn="r">
              <a:lnSpc>
                <a:spcPct val="100000"/>
              </a:lnSpc>
              <a:buNone/>
            </a:pPr>
            <a:fld id="{44B1652D-3E22-4BEC-83DA-70C435BC1CB6}" type="slidenum">
              <a:rPr b="0" lang="en-GB" sz="1400" spc="-1" strike="noStrike">
                <a:solidFill>
                  <a:srgbClr val="000000"/>
                </a:solidFill>
                <a:latin typeface="Times New Roman"/>
                <a:ea typeface="DejaVu Sans"/>
              </a:rPr>
              <a:t>&lt;number&gt;</a:t>
            </a:fld>
            <a:endParaRPr b="0" lang="en-GB" sz="1400" spc="-1" strike="noStrike">
              <a:latin typeface="Times New Roman"/>
            </a:endParaRPr>
          </a:p>
        </p:txBody>
      </p:sp>
      <p:sp>
        <p:nvSpPr>
          <p:cNvPr id="43" name="PlaceHolder 3"/>
          <p:cNvSpPr>
            <a:spLocks noGrp="1"/>
          </p:cNvSpPr>
          <p:nvPr>
            <p:ph type="dt" idx="6"/>
          </p:nvPr>
        </p:nvSpPr>
        <p:spPr>
          <a:xfrm>
            <a:off x="504000" y="5165280"/>
            <a:ext cx="2347200" cy="389520"/>
          </a:xfrm>
          <a:prstGeom prst="rect">
            <a:avLst/>
          </a:prstGeom>
          <a:noFill/>
          <a:ln w="0">
            <a:noFill/>
          </a:ln>
        </p:spPr>
        <p:txBody>
          <a:bodyPr lIns="0" rIns="0" tIns="0" bIns="0" anchor="t">
            <a:noAutofit/>
          </a:bodyPr>
          <a:lstStyle>
            <a:lvl1pPr>
              <a:defRPr b="0" lang="en-GB" sz="1400" spc="-1" strike="noStrike">
                <a:latin typeface="Times New Roman"/>
              </a:defRPr>
            </a:lvl1pPr>
          </a:lstStyle>
          <a:p>
            <a:r>
              <a:rPr b="0" lang="en-GB" sz="1400" spc="-1" strike="noStrike">
                <a:latin typeface="Times New Roman"/>
              </a:rPr>
              <a:t>&lt;date/time&gt;</a:t>
            </a:r>
            <a:endParaRPr b="0" lang="en-GB" sz="1400" spc="-1" strike="noStrike">
              <a:latin typeface="Times New Roman"/>
            </a:endParaRPr>
          </a:p>
        </p:txBody>
      </p:sp>
      <p:sp>
        <p:nvSpPr>
          <p:cNvPr id="4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3447360" y="5165280"/>
            <a:ext cx="3193920" cy="389520"/>
          </a:xfrm>
          <a:prstGeom prst="rect">
            <a:avLst/>
          </a:prstGeom>
          <a:noFill/>
          <a:ln w="0">
            <a:noFill/>
          </a:ln>
        </p:spPr>
        <p:txBody>
          <a:bodyPr lIns="0" rIns="0" tIns="0" bIns="0" anchor="t">
            <a:noAutofit/>
          </a:bodyPr>
          <a:lstStyle>
            <a:lvl1pPr algn="ctr">
              <a:lnSpc>
                <a:spcPct val="100000"/>
              </a:lnSpc>
              <a:buNone/>
              <a:defRPr b="0" lang="en-GB" sz="1400" spc="-1" strike="noStrike">
                <a:solidFill>
                  <a:srgbClr val="000000"/>
                </a:solidFill>
                <a:latin typeface="Times New Roman"/>
                <a:ea typeface="DejaVu Sans"/>
              </a:defRPr>
            </a:lvl1pPr>
          </a:lstStyle>
          <a:p>
            <a:pPr algn="ctr">
              <a:lnSpc>
                <a:spcPct val="100000"/>
              </a:lnSpc>
              <a:buNone/>
            </a:pPr>
            <a:r>
              <a:rPr b="0" lang="en-GB" sz="1400" spc="-1" strike="noStrike">
                <a:solidFill>
                  <a:srgbClr val="000000"/>
                </a:solidFill>
                <a:latin typeface="Times New Roman"/>
                <a:ea typeface="DejaVu Sans"/>
              </a:rPr>
              <a:t>&lt;footer&gt;</a:t>
            </a:r>
            <a:endParaRPr b="0" lang="en-GB" sz="1400" spc="-1" strike="noStrike">
              <a:latin typeface="Times New Roman"/>
            </a:endParaRPr>
          </a:p>
        </p:txBody>
      </p:sp>
      <p:sp>
        <p:nvSpPr>
          <p:cNvPr id="83" name="PlaceHolder 2"/>
          <p:cNvSpPr>
            <a:spLocks noGrp="1"/>
          </p:cNvSpPr>
          <p:nvPr>
            <p:ph type="sldNum" idx="8"/>
          </p:nvPr>
        </p:nvSpPr>
        <p:spPr>
          <a:xfrm>
            <a:off x="7227360" y="5165280"/>
            <a:ext cx="2347200" cy="389520"/>
          </a:xfrm>
          <a:prstGeom prst="rect">
            <a:avLst/>
          </a:prstGeom>
          <a:noFill/>
          <a:ln w="0">
            <a:noFill/>
          </a:ln>
        </p:spPr>
        <p:txBody>
          <a:bodyPr lIns="0" rIns="0" tIns="0" bIns="0" anchor="t">
            <a:noAutofit/>
          </a:bodyPr>
          <a:lstStyle>
            <a:lvl1pPr algn="r">
              <a:lnSpc>
                <a:spcPct val="100000"/>
              </a:lnSpc>
              <a:buNone/>
              <a:defRPr b="0" lang="en-GB" sz="1400" spc="-1" strike="noStrike">
                <a:solidFill>
                  <a:srgbClr val="000000"/>
                </a:solidFill>
                <a:latin typeface="Times New Roman"/>
                <a:ea typeface="DejaVu Sans"/>
              </a:defRPr>
            </a:lvl1pPr>
          </a:lstStyle>
          <a:p>
            <a:pPr algn="r">
              <a:lnSpc>
                <a:spcPct val="100000"/>
              </a:lnSpc>
              <a:buNone/>
            </a:pPr>
            <a:fld id="{2A153167-5100-4AAB-9975-4F5B009591DD}" type="slidenum">
              <a:rPr b="0" lang="en-GB" sz="1400" spc="-1" strike="noStrike">
                <a:solidFill>
                  <a:srgbClr val="000000"/>
                </a:solidFill>
                <a:latin typeface="Times New Roman"/>
                <a:ea typeface="DejaVu Sans"/>
              </a:rPr>
              <a:t>&lt;number&gt;</a:t>
            </a:fld>
            <a:endParaRPr b="0" lang="en-GB" sz="1400" spc="-1" strike="noStrike">
              <a:latin typeface="Times New Roman"/>
            </a:endParaRPr>
          </a:p>
        </p:txBody>
      </p:sp>
      <p:sp>
        <p:nvSpPr>
          <p:cNvPr id="84" name="PlaceHolder 3"/>
          <p:cNvSpPr>
            <a:spLocks noGrp="1"/>
          </p:cNvSpPr>
          <p:nvPr>
            <p:ph type="dt" idx="9"/>
          </p:nvPr>
        </p:nvSpPr>
        <p:spPr>
          <a:xfrm>
            <a:off x="504000" y="5165280"/>
            <a:ext cx="2347200" cy="389520"/>
          </a:xfrm>
          <a:prstGeom prst="rect">
            <a:avLst/>
          </a:prstGeom>
          <a:noFill/>
          <a:ln w="0">
            <a:noFill/>
          </a:ln>
        </p:spPr>
        <p:txBody>
          <a:bodyPr lIns="0" rIns="0" tIns="0" bIns="0" anchor="t">
            <a:noAutofit/>
          </a:bodyPr>
          <a:lstStyle>
            <a:lvl1pPr>
              <a:defRPr b="0" lang="en-GB" sz="1400" spc="-1" strike="noStrike">
                <a:latin typeface="Times New Roman"/>
              </a:defRPr>
            </a:lvl1pPr>
          </a:lstStyle>
          <a:p>
            <a:r>
              <a:rPr b="0" lang="en-GB" sz="1400" spc="-1" strike="noStrike">
                <a:latin typeface="Times New Roman"/>
              </a:rPr>
              <a:t>&lt;date/time&gt;</a:t>
            </a:r>
            <a:endParaRPr b="0" lang="en-GB" sz="1400" spc="-1" strike="noStrike">
              <a:latin typeface="Times New Roman"/>
            </a:endParaRPr>
          </a:p>
        </p:txBody>
      </p:sp>
      <p:sp>
        <p:nvSpPr>
          <p:cNvPr id="8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4"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e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tif"/><Relationship Id="rId3" Type="http://schemas.openxmlformats.org/officeDocument/2006/relationships/image" Target="../media/image28.tif"/><Relationship Id="rId4" Type="http://schemas.openxmlformats.org/officeDocument/2006/relationships/image" Target="../media/image29.png"/><Relationship Id="rId5"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microsoft.com/office/2007/relationships/hdphoto" Target="../media/hdphoto1.wdp"/><Relationship Id="rId3" Type="http://schemas.openxmlformats.org/officeDocument/2006/relationships/image" Target="../media/image12.png"/><Relationship Id="rId4" Type="http://schemas.openxmlformats.org/officeDocument/2006/relationships/slideLayout" Target="../slideLayouts/slideLayout13.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Box 84"/>
          <p:cNvSpPr/>
          <p:nvPr/>
        </p:nvSpPr>
        <p:spPr>
          <a:xfrm>
            <a:off x="1001160" y="3758040"/>
            <a:ext cx="8098920" cy="87624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GB" sz="1800" spc="-1" strike="noStrike">
                <a:solidFill>
                  <a:srgbClr val="000000"/>
                </a:solidFill>
                <a:latin typeface="Helvetica Neue"/>
                <a:ea typeface="DejaVu Sans"/>
              </a:rPr>
              <a:t>Wolfson Centre for Prevention of Stroke and Dementia</a:t>
            </a:r>
            <a:endParaRPr b="0" lang="en-GB" sz="1800" spc="-1" strike="noStrike">
              <a:latin typeface="Arial"/>
            </a:endParaRPr>
          </a:p>
          <a:p>
            <a:pPr algn="ctr">
              <a:lnSpc>
                <a:spcPct val="100000"/>
              </a:lnSpc>
              <a:buNone/>
            </a:pPr>
            <a:r>
              <a:rPr b="0" lang="en-GB" sz="1800" spc="-1" strike="noStrike">
                <a:solidFill>
                  <a:srgbClr val="000000"/>
                </a:solidFill>
                <a:latin typeface="Helvetica Neue"/>
                <a:ea typeface="DejaVu Sans"/>
              </a:rPr>
              <a:t>Nuffield Department of Clinical Neurosciences</a:t>
            </a:r>
            <a:endParaRPr b="0" lang="en-GB" sz="1800" spc="-1" strike="noStrike">
              <a:latin typeface="Arial"/>
            </a:endParaRPr>
          </a:p>
          <a:p>
            <a:pPr algn="ctr">
              <a:lnSpc>
                <a:spcPct val="100000"/>
              </a:lnSpc>
              <a:buNone/>
            </a:pPr>
            <a:r>
              <a:rPr b="0" lang="en-GB" sz="1800" spc="-1" strike="noStrike">
                <a:solidFill>
                  <a:srgbClr val="000000"/>
                </a:solidFill>
                <a:latin typeface="Helvetica Neue"/>
                <a:ea typeface="DejaVu Sans"/>
              </a:rPr>
              <a:t>University of Oxford, Oxford, UK </a:t>
            </a:r>
            <a:endParaRPr b="0" lang="en-GB" sz="1800" spc="-1" strike="noStrike">
              <a:latin typeface="Arial"/>
            </a:endParaRPr>
          </a:p>
        </p:txBody>
      </p:sp>
      <p:pic>
        <p:nvPicPr>
          <p:cNvPr id="168" name="Screenshot 2019-11-22 at 14.01.03.png 1" descr="Screenshot 2019-11-22 at 14.01.03.png"/>
          <p:cNvPicPr/>
          <p:nvPr/>
        </p:nvPicPr>
        <p:blipFill>
          <a:blip r:embed="rId1"/>
          <a:stretch/>
        </p:blipFill>
        <p:spPr>
          <a:xfrm>
            <a:off x="73440" y="54000"/>
            <a:ext cx="2848320" cy="718920"/>
          </a:xfrm>
          <a:prstGeom prst="rect">
            <a:avLst/>
          </a:prstGeom>
          <a:ln w="12700">
            <a:noFill/>
          </a:ln>
        </p:spPr>
      </p:pic>
      <p:pic>
        <p:nvPicPr>
          <p:cNvPr id="169" name="Picture 7" descr="A picture containing shape&#10;&#10;Description automatically generated"/>
          <p:cNvPicPr/>
          <p:nvPr/>
        </p:nvPicPr>
        <p:blipFill>
          <a:blip r:embed="rId2"/>
          <a:stretch/>
        </p:blipFill>
        <p:spPr>
          <a:xfrm>
            <a:off x="2575080" y="54000"/>
            <a:ext cx="1439640" cy="718920"/>
          </a:xfrm>
          <a:prstGeom prst="rect">
            <a:avLst/>
          </a:prstGeom>
          <a:ln w="0">
            <a:noFill/>
          </a:ln>
        </p:spPr>
      </p:pic>
      <p:pic>
        <p:nvPicPr>
          <p:cNvPr id="170" name="Picture 2" descr="Alzheimer's Society"/>
          <p:cNvPicPr/>
          <p:nvPr/>
        </p:nvPicPr>
        <p:blipFill>
          <a:blip r:embed="rId3"/>
          <a:stretch/>
        </p:blipFill>
        <p:spPr>
          <a:xfrm>
            <a:off x="3757320" y="54000"/>
            <a:ext cx="683280" cy="718920"/>
          </a:xfrm>
          <a:prstGeom prst="rect">
            <a:avLst/>
          </a:prstGeom>
          <a:ln w="0">
            <a:noFill/>
          </a:ln>
        </p:spPr>
      </p:pic>
      <p:pic>
        <p:nvPicPr>
          <p:cNvPr id="171" name="Picture 3" descr=""/>
          <p:cNvPicPr/>
          <p:nvPr/>
        </p:nvPicPr>
        <p:blipFill>
          <a:blip r:embed="rId4"/>
          <a:srcRect l="0" t="4386" r="0" b="4386"/>
          <a:stretch/>
        </p:blipFill>
        <p:spPr>
          <a:xfrm>
            <a:off x="4570920" y="54000"/>
            <a:ext cx="916920" cy="718920"/>
          </a:xfrm>
          <a:prstGeom prst="rect">
            <a:avLst/>
          </a:prstGeom>
          <a:ln w="0">
            <a:noFill/>
          </a:ln>
        </p:spPr>
      </p:pic>
      <p:pic>
        <p:nvPicPr>
          <p:cNvPr id="172" name="Picture 6" descr=""/>
          <p:cNvPicPr/>
          <p:nvPr/>
        </p:nvPicPr>
        <p:blipFill>
          <a:blip r:embed="rId5"/>
          <a:srcRect l="0" t="0" r="50861" b="0"/>
          <a:stretch/>
        </p:blipFill>
        <p:spPr>
          <a:xfrm>
            <a:off x="7765200" y="54000"/>
            <a:ext cx="2292120" cy="718920"/>
          </a:xfrm>
          <a:prstGeom prst="rect">
            <a:avLst/>
          </a:prstGeom>
          <a:ln w="0">
            <a:noFill/>
          </a:ln>
        </p:spPr>
      </p:pic>
      <p:pic>
        <p:nvPicPr>
          <p:cNvPr id="173" name="Picture 95" descr=""/>
          <p:cNvPicPr/>
          <p:nvPr/>
        </p:nvPicPr>
        <p:blipFill>
          <a:blip r:embed="rId6"/>
          <a:stretch/>
        </p:blipFill>
        <p:spPr>
          <a:xfrm>
            <a:off x="5474160" y="89280"/>
            <a:ext cx="2268000" cy="640800"/>
          </a:xfrm>
          <a:prstGeom prst="rect">
            <a:avLst/>
          </a:prstGeom>
          <a:ln w="0">
            <a:noFill/>
          </a:ln>
        </p:spPr>
      </p:pic>
      <p:sp>
        <p:nvSpPr>
          <p:cNvPr id="174" name="TextBox 96"/>
          <p:cNvSpPr/>
          <p:nvPr/>
        </p:nvSpPr>
        <p:spPr>
          <a:xfrm>
            <a:off x="188280" y="821520"/>
            <a:ext cx="9718920" cy="231912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GB" sz="3600" spc="-1" strike="noStrike">
                <a:solidFill>
                  <a:srgbClr val="000000"/>
                </a:solidFill>
                <a:latin typeface="Arial"/>
                <a:ea typeface="DejaVu Sans"/>
              </a:rPr>
              <a:t>Regional diffusion imaging changes</a:t>
            </a:r>
            <a:br>
              <a:rPr sz="3600"/>
            </a:br>
            <a:r>
              <a:rPr b="0" lang="en-GB" sz="3600" spc="-1" strike="noStrike">
                <a:solidFill>
                  <a:srgbClr val="000000"/>
                </a:solidFill>
                <a:latin typeface="Arial"/>
                <a:ea typeface="DejaVu Sans"/>
              </a:rPr>
              <a:t>related to obesity after adjusting</a:t>
            </a:r>
            <a:br>
              <a:rPr sz="3600"/>
            </a:br>
            <a:r>
              <a:rPr b="0" lang="en-GB" sz="3600" spc="-1" strike="noStrike">
                <a:solidFill>
                  <a:srgbClr val="000000"/>
                </a:solidFill>
                <a:latin typeface="Arial"/>
                <a:ea typeface="DejaVu Sans"/>
              </a:rPr>
              <a:t>for other risk factors: the UK Biobank study</a:t>
            </a:r>
            <a:endParaRPr b="0" lang="en-GB" sz="3600" spc="-1" strike="noStrike">
              <a:latin typeface="Arial"/>
            </a:endParaRPr>
          </a:p>
        </p:txBody>
      </p:sp>
      <p:sp>
        <p:nvSpPr>
          <p:cNvPr id="175" name="TextBox 97"/>
          <p:cNvSpPr/>
          <p:nvPr/>
        </p:nvSpPr>
        <p:spPr>
          <a:xfrm>
            <a:off x="492120" y="2893320"/>
            <a:ext cx="9070560" cy="94536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1" lang="en-GB" sz="3200" spc="-1" strike="noStrike">
                <a:solidFill>
                  <a:srgbClr val="000000"/>
                </a:solidFill>
                <a:latin typeface="Arial"/>
                <a:ea typeface="DejaVu Sans"/>
              </a:rPr>
              <a:t>Karolina Wartolowska &amp; Alastair Webb</a:t>
            </a:r>
            <a:endParaRPr b="0" lang="en-GB" sz="3200" spc="-1" strike="noStrike">
              <a:latin typeface="Arial"/>
            </a:endParaRPr>
          </a:p>
        </p:txBody>
      </p:sp>
      <p:sp>
        <p:nvSpPr>
          <p:cNvPr id="176" name="TextBox 16"/>
          <p:cNvSpPr/>
          <p:nvPr/>
        </p:nvSpPr>
        <p:spPr>
          <a:xfrm>
            <a:off x="808920" y="4903200"/>
            <a:ext cx="94914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karolina.wartolowska@ndcn.ox.ac.uk            @KAWartolowska           www.ka-wa.io</a:t>
            </a:r>
            <a:endParaRPr b="0" lang="en-GB" sz="1400" spc="-1" strike="noStrike">
              <a:latin typeface="Arial"/>
            </a:endParaRPr>
          </a:p>
        </p:txBody>
      </p:sp>
      <p:pic>
        <p:nvPicPr>
          <p:cNvPr id="177" name="Picture 25" descr="Twitter Icon | Button UI - Requests #3 Iconset | BlackVariant"/>
          <p:cNvPicPr/>
          <p:nvPr/>
        </p:nvPicPr>
        <p:blipFill>
          <a:blip r:embed="rId7"/>
          <a:stretch/>
        </p:blipFill>
        <p:spPr>
          <a:xfrm>
            <a:off x="4965480" y="4932000"/>
            <a:ext cx="286560" cy="286560"/>
          </a:xfrm>
          <a:prstGeom prst="rect">
            <a:avLst/>
          </a:prstGeom>
          <a:ln w="0">
            <a:noFill/>
          </a:ln>
        </p:spPr>
      </p:pic>
      <p:pic>
        <p:nvPicPr>
          <p:cNvPr id="178" name="Picture 27" descr="Announcing the Best Worst Email Message Line Contest ..."/>
          <p:cNvPicPr/>
          <p:nvPr/>
        </p:nvPicPr>
        <p:blipFill>
          <a:blip r:embed="rId8"/>
          <a:stretch/>
        </p:blipFill>
        <p:spPr>
          <a:xfrm>
            <a:off x="1382400" y="4932000"/>
            <a:ext cx="286560" cy="286560"/>
          </a:xfrm>
          <a:prstGeom prst="rect">
            <a:avLst/>
          </a:prstGeom>
          <a:ln w="0">
            <a:noFill/>
          </a:ln>
        </p:spPr>
      </p:pic>
      <p:pic>
        <p:nvPicPr>
          <p:cNvPr id="179" name="Picture 26" descr="Website Logos"/>
          <p:cNvPicPr/>
          <p:nvPr/>
        </p:nvPicPr>
        <p:blipFill>
          <a:blip r:embed="rId9"/>
          <a:stretch/>
        </p:blipFill>
        <p:spPr>
          <a:xfrm>
            <a:off x="6933960" y="4932000"/>
            <a:ext cx="294840" cy="286560"/>
          </a:xfrm>
          <a:prstGeom prst="rect">
            <a:avLst/>
          </a:prstGeom>
          <a:ln w="0">
            <a:noFill/>
          </a:ln>
        </p:spPr>
      </p:pic>
    </p:spTree>
  </p:cSld>
  <mc:AlternateContent>
    <mc:Choice Requires="p14">
      <p:transition spd="slow" p14:dur="3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Box 3"/>
          <p:cNvSpPr/>
          <p:nvPr/>
        </p:nvSpPr>
        <p:spPr>
          <a:xfrm>
            <a:off x="2238120" y="-32400"/>
            <a:ext cx="5626800" cy="91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4000" spc="-1" strike="noStrike">
                <a:solidFill>
                  <a:srgbClr val="000000"/>
                </a:solidFill>
                <a:latin typeface="Arial"/>
                <a:ea typeface="DejaVu Sans"/>
              </a:rPr>
              <a:t>Results</a:t>
            </a:r>
            <a:endParaRPr b="0" lang="en-GB" sz="4000" spc="-1" strike="noStrike">
              <a:latin typeface="Arial"/>
            </a:endParaRPr>
          </a:p>
          <a:p>
            <a:pPr algn="ctr">
              <a:lnSpc>
                <a:spcPct val="100000"/>
              </a:lnSpc>
              <a:buNone/>
            </a:pPr>
            <a:endParaRPr b="0" lang="en-GB" sz="1400" spc="-1" strike="noStrike">
              <a:latin typeface="Arial"/>
            </a:endParaRPr>
          </a:p>
        </p:txBody>
      </p:sp>
      <p:sp>
        <p:nvSpPr>
          <p:cNvPr id="218" name="TextBox 4"/>
          <p:cNvSpPr/>
          <p:nvPr/>
        </p:nvSpPr>
        <p:spPr>
          <a:xfrm>
            <a:off x="6264360" y="889560"/>
            <a:ext cx="4116600" cy="344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200" spc="-1" strike="noStrike">
                <a:solidFill>
                  <a:srgbClr val="000000"/>
                </a:solidFill>
                <a:latin typeface="Arial"/>
                <a:ea typeface="DejaVu Sans"/>
              </a:rPr>
              <a:t>Associations between mean diffusivity (MD) and PP</a:t>
            </a:r>
            <a:br>
              <a:rPr sz="2200"/>
            </a:br>
            <a:r>
              <a:rPr b="0" lang="en-GB" sz="2200" spc="-1" strike="noStrike">
                <a:solidFill>
                  <a:srgbClr val="000000"/>
                </a:solidFill>
                <a:latin typeface="Arial"/>
                <a:ea typeface="DejaVu Sans"/>
              </a:rPr>
              <a:t>in each white matter tract, </a:t>
            </a:r>
            <a:endParaRPr b="0" lang="en-GB" sz="2200" spc="-1" strike="noStrike">
              <a:latin typeface="Arial"/>
            </a:endParaRPr>
          </a:p>
          <a:p>
            <a:pPr>
              <a:lnSpc>
                <a:spcPct val="100000"/>
              </a:lnSpc>
              <a:buNone/>
            </a:pPr>
            <a:r>
              <a:rPr b="0" lang="en-GB" sz="2200" spc="-1" strike="noStrike">
                <a:solidFill>
                  <a:srgbClr val="000000"/>
                </a:solidFill>
                <a:latin typeface="Arial"/>
                <a:ea typeface="DejaVu Sans"/>
              </a:rPr>
              <a:t>in a fully-adjusted model.</a:t>
            </a:r>
            <a:endParaRPr b="0" lang="en-GB" sz="2200" spc="-1" strike="noStrike">
              <a:latin typeface="Arial"/>
            </a:endParaRPr>
          </a:p>
          <a:p>
            <a:pPr>
              <a:lnSpc>
                <a:spcPct val="100000"/>
              </a:lnSpc>
              <a:buNone/>
            </a:pPr>
            <a:endParaRPr b="0" lang="en-GB" sz="2200" spc="-1" strike="noStrike">
              <a:latin typeface="Arial"/>
            </a:endParaRPr>
          </a:p>
          <a:p>
            <a:pPr>
              <a:lnSpc>
                <a:spcPct val="100000"/>
              </a:lnSpc>
              <a:buNone/>
            </a:pPr>
            <a:r>
              <a:rPr b="0" lang="en-GB" sz="2200" spc="-1" strike="noStrike">
                <a:solidFill>
                  <a:srgbClr val="000000"/>
                </a:solidFill>
                <a:latin typeface="Arial"/>
                <a:ea typeface="DejaVu Sans"/>
              </a:rPr>
              <a:t>Stratified by tertials of age </a:t>
            </a:r>
            <a:br>
              <a:rPr sz="2200"/>
            </a:br>
            <a:r>
              <a:rPr b="0" lang="en-GB" sz="2200" spc="-1" strike="noStrike">
                <a:solidFill>
                  <a:srgbClr val="000000"/>
                </a:solidFill>
                <a:latin typeface="Arial"/>
                <a:ea typeface="DejaVu Sans"/>
              </a:rPr>
              <a:t>(A1 to A3) in each column </a:t>
            </a:r>
            <a:br>
              <a:rPr sz="2200"/>
            </a:br>
            <a:r>
              <a:rPr b="0" lang="en-GB" sz="2200" spc="-1" strike="noStrike">
                <a:solidFill>
                  <a:srgbClr val="000000"/>
                </a:solidFill>
                <a:latin typeface="Arial"/>
                <a:ea typeface="DejaVu Sans"/>
              </a:rPr>
              <a:t>and tertials of white matter hyperintensity (W1-W3) </a:t>
            </a:r>
            <a:br>
              <a:rPr sz="2200"/>
            </a:br>
            <a:r>
              <a:rPr b="0" lang="en-GB" sz="2200" spc="-1" strike="noStrike">
                <a:solidFill>
                  <a:srgbClr val="000000"/>
                </a:solidFill>
                <a:latin typeface="Arial"/>
                <a:ea typeface="DejaVu Sans"/>
              </a:rPr>
              <a:t>in each row.</a:t>
            </a:r>
            <a:endParaRPr b="0" lang="en-GB" sz="2200" spc="-1" strike="noStrike">
              <a:latin typeface="Arial"/>
            </a:endParaRPr>
          </a:p>
        </p:txBody>
      </p:sp>
      <p:sp>
        <p:nvSpPr>
          <p:cNvPr id="219" name="TextBox 6"/>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pic>
        <p:nvPicPr>
          <p:cNvPr id="220" name="Picture 228" descr=""/>
          <p:cNvPicPr/>
          <p:nvPr/>
        </p:nvPicPr>
        <p:blipFill>
          <a:blip r:embed="rId1"/>
          <a:stretch/>
        </p:blipFill>
        <p:spPr>
          <a:xfrm>
            <a:off x="180000" y="828000"/>
            <a:ext cx="5759640" cy="4319640"/>
          </a:xfrm>
          <a:prstGeom prst="rect">
            <a:avLst/>
          </a:prstGeom>
          <a:ln w="0">
            <a:noFill/>
          </a:ln>
        </p:spPr>
      </p:pic>
    </p:spTree>
  </p:cSld>
  <mc:AlternateContent>
    <mc:Choice Requires="p14">
      <p:transition spd="slow" p14:dur="3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21" name="Group 1"/>
          <p:cNvGrpSpPr/>
          <p:nvPr/>
        </p:nvGrpSpPr>
        <p:grpSpPr>
          <a:xfrm>
            <a:off x="5040" y="0"/>
            <a:ext cx="10069200" cy="5669280"/>
            <a:chOff x="5040" y="0"/>
            <a:chExt cx="10069200" cy="5669280"/>
          </a:xfrm>
        </p:grpSpPr>
        <p:pic>
          <p:nvPicPr>
            <p:cNvPr id="222" name="Picture 137" descr=""/>
            <p:cNvPicPr/>
            <p:nvPr/>
          </p:nvPicPr>
          <p:blipFill>
            <a:blip r:embed="rId1"/>
            <a:srcRect l="0" t="0" r="0" b="66228"/>
            <a:stretch/>
          </p:blipFill>
          <p:spPr>
            <a:xfrm>
              <a:off x="5040" y="0"/>
              <a:ext cx="10069200" cy="5096520"/>
            </a:xfrm>
            <a:prstGeom prst="rect">
              <a:avLst/>
            </a:prstGeom>
            <a:ln w="0">
              <a:noFill/>
            </a:ln>
          </p:spPr>
        </p:pic>
        <p:pic>
          <p:nvPicPr>
            <p:cNvPr id="223" name="Picture 4" descr=""/>
            <p:cNvPicPr/>
            <p:nvPr/>
          </p:nvPicPr>
          <p:blipFill>
            <a:blip r:embed="rId2"/>
            <a:srcRect l="0" t="96320" r="0" b="0"/>
            <a:stretch/>
          </p:blipFill>
          <p:spPr>
            <a:xfrm>
              <a:off x="5040" y="5120280"/>
              <a:ext cx="10069200" cy="549000"/>
            </a:xfrm>
            <a:prstGeom prst="rect">
              <a:avLst/>
            </a:prstGeom>
            <a:ln w="0">
              <a:noFill/>
            </a:ln>
          </p:spPr>
        </p:pic>
      </p:grpSp>
      <p:sp>
        <p:nvSpPr>
          <p:cNvPr id="224" name="TextBox 11"/>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spTree>
  </p:cSld>
  <mc:AlternateContent>
    <mc:Choice Requires="p14">
      <p:transition spd="slow" p14:dur="3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25" name="Group 1"/>
          <p:cNvGrpSpPr/>
          <p:nvPr/>
        </p:nvGrpSpPr>
        <p:grpSpPr>
          <a:xfrm>
            <a:off x="748440" y="107280"/>
            <a:ext cx="8583480" cy="5380200"/>
            <a:chOff x="748440" y="107280"/>
            <a:chExt cx="8583480" cy="5380200"/>
          </a:xfrm>
        </p:grpSpPr>
        <p:pic>
          <p:nvPicPr>
            <p:cNvPr id="226" name="Picture 140" descr=""/>
            <p:cNvPicPr/>
            <p:nvPr/>
          </p:nvPicPr>
          <p:blipFill>
            <a:blip r:embed="rId1"/>
            <a:srcRect l="0" t="33611" r="0" b="34580"/>
            <a:stretch/>
          </p:blipFill>
          <p:spPr>
            <a:xfrm>
              <a:off x="748440" y="525960"/>
              <a:ext cx="8576280" cy="4424040"/>
            </a:xfrm>
            <a:prstGeom prst="rect">
              <a:avLst/>
            </a:prstGeom>
            <a:ln w="0">
              <a:noFill/>
            </a:ln>
          </p:spPr>
        </p:pic>
        <p:pic>
          <p:nvPicPr>
            <p:cNvPr id="227" name="Picture 4" descr=""/>
            <p:cNvPicPr/>
            <p:nvPr/>
          </p:nvPicPr>
          <p:blipFill>
            <a:blip r:embed="rId2"/>
            <a:srcRect l="0" t="0" r="0" b="97364"/>
            <a:stretch/>
          </p:blipFill>
          <p:spPr>
            <a:xfrm>
              <a:off x="755640" y="107280"/>
              <a:ext cx="8576280" cy="360720"/>
            </a:xfrm>
            <a:prstGeom prst="rect">
              <a:avLst/>
            </a:prstGeom>
            <a:ln w="0">
              <a:noFill/>
            </a:ln>
          </p:spPr>
        </p:pic>
        <p:pic>
          <p:nvPicPr>
            <p:cNvPr id="228" name="Picture 5" descr=""/>
            <p:cNvPicPr/>
            <p:nvPr/>
          </p:nvPicPr>
          <p:blipFill>
            <a:blip r:embed="rId3"/>
            <a:srcRect l="0" t="96320" r="0" b="0"/>
            <a:stretch/>
          </p:blipFill>
          <p:spPr>
            <a:xfrm>
              <a:off x="755640" y="4981320"/>
              <a:ext cx="8576280" cy="506160"/>
            </a:xfrm>
            <a:prstGeom prst="rect">
              <a:avLst/>
            </a:prstGeom>
            <a:ln w="0">
              <a:noFill/>
            </a:ln>
          </p:spPr>
        </p:pic>
      </p:grpSp>
      <p:sp>
        <p:nvSpPr>
          <p:cNvPr id="229" name="TextBox 2"/>
          <p:cNvSpPr/>
          <p:nvPr/>
        </p:nvSpPr>
        <p:spPr>
          <a:xfrm>
            <a:off x="413640" y="5305680"/>
            <a:ext cx="9245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Arial"/>
                <a:ea typeface="DejaVu Sans"/>
              </a:rPr>
              <a:t>Wartolowska &amp; Webb. </a:t>
            </a:r>
            <a:r>
              <a:rPr b="0" i="1" lang="en-GB" sz="1800" spc="-1" strike="noStrike">
                <a:solidFill>
                  <a:srgbClr val="000000"/>
                </a:solidFill>
                <a:latin typeface="Arial"/>
                <a:ea typeface="DejaVu Sans"/>
              </a:rPr>
              <a:t>Journal of Cerebral Blood Flow and Metabolism.</a:t>
            </a:r>
            <a:r>
              <a:rPr b="0" lang="en-GB" sz="1800" spc="-1" strike="noStrike">
                <a:solidFill>
                  <a:srgbClr val="000000"/>
                </a:solidFill>
                <a:latin typeface="Arial"/>
                <a:ea typeface="DejaVu Sans"/>
              </a:rPr>
              <a:t> 2022;42:802–810.</a:t>
            </a:r>
            <a:endParaRPr b="0" lang="en-GB" sz="1800" spc="-1" strike="noStrike">
              <a:latin typeface="Arial"/>
            </a:endParaRPr>
          </a:p>
        </p:txBody>
      </p:sp>
    </p:spTree>
  </p:cSld>
  <mc:AlternateContent>
    <mc:Choice Requires="p14">
      <p:transition spd="slow" p14:dur="3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0" name="Group 1"/>
          <p:cNvGrpSpPr/>
          <p:nvPr/>
        </p:nvGrpSpPr>
        <p:grpSpPr>
          <a:xfrm>
            <a:off x="585000" y="192960"/>
            <a:ext cx="8906040" cy="5116320"/>
            <a:chOff x="585000" y="192960"/>
            <a:chExt cx="8906040" cy="5116320"/>
          </a:xfrm>
        </p:grpSpPr>
        <p:pic>
          <p:nvPicPr>
            <p:cNvPr id="231" name="Picture 1" descr=""/>
            <p:cNvPicPr/>
            <p:nvPr/>
          </p:nvPicPr>
          <p:blipFill>
            <a:blip r:embed="rId1"/>
            <a:srcRect l="0" t="64313" r="0" b="3573"/>
            <a:stretch/>
          </p:blipFill>
          <p:spPr>
            <a:xfrm rot="21591000">
              <a:off x="590400" y="407160"/>
              <a:ext cx="8892360" cy="4406040"/>
            </a:xfrm>
            <a:prstGeom prst="rect">
              <a:avLst/>
            </a:prstGeom>
            <a:ln w="0">
              <a:noFill/>
            </a:ln>
          </p:spPr>
        </p:pic>
        <p:pic>
          <p:nvPicPr>
            <p:cNvPr id="232" name="Picture 8" descr=""/>
            <p:cNvPicPr/>
            <p:nvPr/>
          </p:nvPicPr>
          <p:blipFill>
            <a:blip r:embed="rId2"/>
            <a:srcRect l="0" t="0" r="0" b="97364"/>
            <a:stretch/>
          </p:blipFill>
          <p:spPr>
            <a:xfrm>
              <a:off x="589320" y="192960"/>
              <a:ext cx="8892360" cy="356040"/>
            </a:xfrm>
            <a:prstGeom prst="rect">
              <a:avLst/>
            </a:prstGeom>
            <a:ln w="0">
              <a:noFill/>
            </a:ln>
          </p:spPr>
        </p:pic>
        <p:pic>
          <p:nvPicPr>
            <p:cNvPr id="233" name="Picture 9" descr=""/>
            <p:cNvPicPr/>
            <p:nvPr/>
          </p:nvPicPr>
          <p:blipFill>
            <a:blip r:embed="rId3"/>
            <a:srcRect l="0" t="96320" r="0" b="0"/>
            <a:stretch/>
          </p:blipFill>
          <p:spPr>
            <a:xfrm>
              <a:off x="598680" y="4809960"/>
              <a:ext cx="8892360" cy="499320"/>
            </a:xfrm>
            <a:prstGeom prst="rect">
              <a:avLst/>
            </a:prstGeom>
            <a:ln w="0">
              <a:noFill/>
            </a:ln>
          </p:spPr>
        </p:pic>
      </p:grpSp>
      <p:sp>
        <p:nvSpPr>
          <p:cNvPr id="234" name="TextBox 10"/>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spTree>
  </p:cSld>
  <mc:AlternateContent>
    <mc:Choice Requires="p14">
      <p:transition spd="slow" p14:dur="3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Picture 237" descr=""/>
          <p:cNvPicPr/>
          <p:nvPr/>
        </p:nvPicPr>
        <p:blipFill>
          <a:blip r:embed="rId1"/>
          <a:stretch/>
        </p:blipFill>
        <p:spPr>
          <a:xfrm>
            <a:off x="0" y="523800"/>
            <a:ext cx="10078560" cy="5145840"/>
          </a:xfrm>
          <a:prstGeom prst="rect">
            <a:avLst/>
          </a:prstGeom>
          <a:ln w="0">
            <a:noFill/>
          </a:ln>
        </p:spPr>
      </p:pic>
      <p:sp>
        <p:nvSpPr>
          <p:cNvPr id="236" name="TextBox 1"/>
          <p:cNvSpPr/>
          <p:nvPr/>
        </p:nvSpPr>
        <p:spPr>
          <a:xfrm>
            <a:off x="2238120" y="-32400"/>
            <a:ext cx="5626800" cy="91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4000" spc="-1" strike="noStrike">
                <a:solidFill>
                  <a:srgbClr val="000000"/>
                </a:solidFill>
                <a:latin typeface="Arial"/>
                <a:ea typeface="DejaVu Sans"/>
              </a:rPr>
              <a:t>Results</a:t>
            </a:r>
            <a:endParaRPr b="0" lang="en-GB" sz="4000" spc="-1" strike="noStrike">
              <a:latin typeface="Arial"/>
            </a:endParaRPr>
          </a:p>
          <a:p>
            <a:pPr algn="ctr">
              <a:lnSpc>
                <a:spcPct val="100000"/>
              </a:lnSpc>
              <a:buNone/>
            </a:pPr>
            <a:endParaRPr b="0" lang="en-GB" sz="1400" spc="-1" strike="noStrike">
              <a:latin typeface="Arial"/>
            </a:endParaRPr>
          </a:p>
        </p:txBody>
      </p:sp>
      <p:sp>
        <p:nvSpPr>
          <p:cNvPr id="237" name="Rectangle 3"/>
          <p:cNvSpPr/>
          <p:nvPr/>
        </p:nvSpPr>
        <p:spPr>
          <a:xfrm>
            <a:off x="215640" y="4361040"/>
            <a:ext cx="9687240" cy="312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238" name="Rectangle 6"/>
          <p:cNvSpPr/>
          <p:nvPr/>
        </p:nvSpPr>
        <p:spPr>
          <a:xfrm>
            <a:off x="213120" y="1896840"/>
            <a:ext cx="6705360" cy="312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239" name="Rectangle 6"/>
          <p:cNvSpPr/>
          <p:nvPr/>
        </p:nvSpPr>
        <p:spPr>
          <a:xfrm>
            <a:off x="8260200" y="1896840"/>
            <a:ext cx="1747080" cy="312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240" name="Rectangle 7"/>
          <p:cNvSpPr/>
          <p:nvPr/>
        </p:nvSpPr>
        <p:spPr>
          <a:xfrm>
            <a:off x="6918840" y="4834080"/>
            <a:ext cx="2984040" cy="312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241" name="Rectangle 8"/>
          <p:cNvSpPr/>
          <p:nvPr/>
        </p:nvSpPr>
        <p:spPr>
          <a:xfrm>
            <a:off x="3567240" y="5230080"/>
            <a:ext cx="1472760" cy="312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242" name="Rectangle 9"/>
          <p:cNvSpPr/>
          <p:nvPr/>
        </p:nvSpPr>
        <p:spPr>
          <a:xfrm>
            <a:off x="6918840" y="5227920"/>
            <a:ext cx="1472760" cy="312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3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174960" y="103680"/>
            <a:ext cx="6534000" cy="699840"/>
          </a:xfrm>
          <a:prstGeom prst="rect">
            <a:avLst/>
          </a:prstGeom>
          <a:noFill/>
          <a:ln w="0">
            <a:noFill/>
          </a:ln>
        </p:spPr>
        <p:txBody>
          <a:bodyPr lIns="90000" rIns="90000" tIns="45000" bIns="45000" anchor="ctr">
            <a:noAutofit/>
          </a:bodyPr>
          <a:p>
            <a:pPr>
              <a:lnSpc>
                <a:spcPct val="100000"/>
              </a:lnSpc>
              <a:buNone/>
            </a:pPr>
            <a:r>
              <a:rPr b="1" lang="en-US" sz="2800" spc="-1" strike="noStrike">
                <a:solidFill>
                  <a:srgbClr val="ffffff"/>
                </a:solidFill>
                <a:latin typeface="Calibri"/>
                <a:ea typeface="DejaVu Sans"/>
              </a:rPr>
              <a:t>RESULTS</a:t>
            </a:r>
            <a:endParaRPr b="0" lang="en-US" sz="2800" spc="-1" strike="noStrike">
              <a:solidFill>
                <a:srgbClr val="000000"/>
              </a:solidFill>
              <a:latin typeface="Arial"/>
            </a:endParaRPr>
          </a:p>
        </p:txBody>
      </p:sp>
      <p:sp>
        <p:nvSpPr>
          <p:cNvPr id="244" name="PlaceHolder 2"/>
          <p:cNvSpPr>
            <a:spLocks noGrp="1"/>
          </p:cNvSpPr>
          <p:nvPr>
            <p:ph/>
          </p:nvPr>
        </p:nvSpPr>
        <p:spPr>
          <a:xfrm>
            <a:off x="779040" y="940680"/>
            <a:ext cx="8544960" cy="3561840"/>
          </a:xfrm>
          <a:prstGeom prst="rect">
            <a:avLst/>
          </a:prstGeom>
          <a:noFill/>
          <a:ln w="0">
            <a:noFill/>
          </a:ln>
        </p:spPr>
        <p:txBody>
          <a:bodyPr lIns="90000" rIns="90000" tIns="45000" bIns="45000" anchor="t">
            <a:noAutofit/>
          </a:bodyPr>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Obesity is an independent risk factor for white matter damage.</a:t>
            </a:r>
            <a:br>
              <a:rPr sz="2200"/>
            </a:b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The effect of obesity is stronger in the posterior circulation.</a:t>
            </a:r>
            <a:br>
              <a:rPr sz="2200"/>
            </a:b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The relationships between obesity, blood pressure, </a:t>
            </a:r>
            <a:br>
              <a:rPr sz="2200"/>
            </a:br>
            <a:r>
              <a:rPr b="0" lang="en-GB" sz="2200" spc="-1" strike="noStrike">
                <a:solidFill>
                  <a:srgbClr val="000000"/>
                </a:solidFill>
                <a:latin typeface="Arial"/>
                <a:ea typeface="DejaVu Sans"/>
              </a:rPr>
              <a:t>and microstructural white matter injury are complex.</a:t>
            </a:r>
            <a:endParaRPr b="0" lang="en-US" sz="2200" spc="-1" strike="noStrike">
              <a:solidFill>
                <a:srgbClr val="000000"/>
              </a:solidFill>
              <a:latin typeface="Arial"/>
            </a:endParaRPr>
          </a:p>
          <a:p>
            <a:pPr marL="228600" indent="-228600">
              <a:lnSpc>
                <a:spcPct val="150000"/>
              </a:lnSpc>
              <a:spcBef>
                <a:spcPts val="439"/>
              </a:spcBef>
              <a:buNone/>
              <a:tabLst>
                <a:tab algn="l" pos="0"/>
              </a:tabLst>
            </a:pPr>
            <a:endParaRPr b="0" lang="en-US" sz="2200" spc="-1" strike="noStrike">
              <a:solidFill>
                <a:srgbClr val="000000"/>
              </a:solidFill>
              <a:latin typeface="Arial"/>
            </a:endParaRPr>
          </a:p>
        </p:txBody>
      </p:sp>
      <p:sp>
        <p:nvSpPr>
          <p:cNvPr id="245" name="TextBox 1"/>
          <p:cNvSpPr/>
          <p:nvPr/>
        </p:nvSpPr>
        <p:spPr>
          <a:xfrm>
            <a:off x="2238120" y="-32400"/>
            <a:ext cx="5626800" cy="91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4000" spc="-1" strike="noStrike">
                <a:solidFill>
                  <a:srgbClr val="000000"/>
                </a:solidFill>
                <a:latin typeface="Arial"/>
                <a:ea typeface="DejaVu Sans"/>
              </a:rPr>
              <a:t>Conclusions</a:t>
            </a:r>
            <a:endParaRPr b="0" lang="en-GB" sz="4000" spc="-1" strike="noStrike">
              <a:latin typeface="Arial"/>
            </a:endParaRPr>
          </a:p>
          <a:p>
            <a:pPr algn="ctr">
              <a:lnSpc>
                <a:spcPct val="100000"/>
              </a:lnSpc>
              <a:buNone/>
            </a:pPr>
            <a:endParaRPr b="0" lang="en-GB" sz="1400" spc="-1" strike="noStrike">
              <a:latin typeface="Arial"/>
            </a:endParaRPr>
          </a:p>
        </p:txBody>
      </p:sp>
      <p:sp>
        <p:nvSpPr>
          <p:cNvPr id="246" name="TextBox 8"/>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spTree>
  </p:cSld>
  <mc:AlternateContent>
    <mc:Choice Requires="p14">
      <p:transition spd="slow" p14:dur="3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174960" y="103680"/>
            <a:ext cx="6534000" cy="699840"/>
          </a:xfrm>
          <a:prstGeom prst="rect">
            <a:avLst/>
          </a:prstGeom>
          <a:noFill/>
          <a:ln w="0">
            <a:noFill/>
          </a:ln>
        </p:spPr>
        <p:txBody>
          <a:bodyPr lIns="90000" rIns="90000" tIns="45000" bIns="45000" anchor="ctr">
            <a:noAutofit/>
          </a:bodyPr>
          <a:p>
            <a:pPr>
              <a:lnSpc>
                <a:spcPct val="100000"/>
              </a:lnSpc>
              <a:buNone/>
            </a:pPr>
            <a:r>
              <a:rPr b="1" lang="en-US" sz="2800" spc="-1" strike="noStrike">
                <a:solidFill>
                  <a:srgbClr val="ffffff"/>
                </a:solidFill>
                <a:latin typeface="Calibri"/>
                <a:ea typeface="DejaVu Sans"/>
              </a:rPr>
              <a:t>RESULTS</a:t>
            </a:r>
            <a:endParaRPr b="0" lang="en-US" sz="2800" spc="-1" strike="noStrike">
              <a:solidFill>
                <a:srgbClr val="000000"/>
              </a:solidFill>
              <a:latin typeface="Arial"/>
            </a:endParaRPr>
          </a:p>
        </p:txBody>
      </p:sp>
      <p:pic>
        <p:nvPicPr>
          <p:cNvPr id="248" name="Screenshot 2019-11-22 at 14.01.03.png 6" descr="Screenshot 2019-11-22 at 14.01.03.png"/>
          <p:cNvPicPr/>
          <p:nvPr/>
        </p:nvPicPr>
        <p:blipFill>
          <a:blip r:embed="rId1"/>
          <a:stretch/>
        </p:blipFill>
        <p:spPr>
          <a:xfrm>
            <a:off x="2496600" y="3296520"/>
            <a:ext cx="2082960" cy="525240"/>
          </a:xfrm>
          <a:prstGeom prst="rect">
            <a:avLst/>
          </a:prstGeom>
          <a:ln w="12700">
            <a:noFill/>
          </a:ln>
        </p:spPr>
      </p:pic>
      <p:pic>
        <p:nvPicPr>
          <p:cNvPr id="249" name="Image 3" descr="Image"/>
          <p:cNvPicPr/>
          <p:nvPr/>
        </p:nvPicPr>
        <p:blipFill>
          <a:blip r:embed="rId2"/>
          <a:stretch/>
        </p:blipFill>
        <p:spPr>
          <a:xfrm>
            <a:off x="4659120" y="1160280"/>
            <a:ext cx="1605240" cy="1605240"/>
          </a:xfrm>
          <a:prstGeom prst="rect">
            <a:avLst/>
          </a:prstGeom>
          <a:ln w="12700">
            <a:noFill/>
          </a:ln>
        </p:spPr>
      </p:pic>
      <p:pic>
        <p:nvPicPr>
          <p:cNvPr id="250" name="Image 4" descr="Image"/>
          <p:cNvPicPr/>
          <p:nvPr/>
        </p:nvPicPr>
        <p:blipFill>
          <a:blip r:embed="rId3"/>
          <a:stretch/>
        </p:blipFill>
        <p:spPr>
          <a:xfrm>
            <a:off x="2656440" y="1160280"/>
            <a:ext cx="1525680" cy="1605240"/>
          </a:xfrm>
          <a:prstGeom prst="rect">
            <a:avLst/>
          </a:prstGeom>
          <a:ln w="12700">
            <a:noFill/>
          </a:ln>
        </p:spPr>
      </p:pic>
      <p:pic>
        <p:nvPicPr>
          <p:cNvPr id="251" name="Picture 45" descr="A picture containing shape&#10;&#10;Description automatically generated"/>
          <p:cNvPicPr/>
          <p:nvPr/>
        </p:nvPicPr>
        <p:blipFill>
          <a:blip r:embed="rId4"/>
          <a:stretch/>
        </p:blipFill>
        <p:spPr>
          <a:xfrm>
            <a:off x="4305960" y="2799720"/>
            <a:ext cx="2760120" cy="1379160"/>
          </a:xfrm>
          <a:prstGeom prst="rect">
            <a:avLst/>
          </a:prstGeom>
          <a:ln w="0">
            <a:noFill/>
          </a:ln>
        </p:spPr>
      </p:pic>
    </p:spTree>
  </p:cSld>
  <mc:AlternateContent>
    <mc:Choice Requires="p14">
      <p:transition spd="slow" p14:dur="3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Box 122"/>
          <p:cNvSpPr/>
          <p:nvPr/>
        </p:nvSpPr>
        <p:spPr>
          <a:xfrm>
            <a:off x="1920600" y="1992240"/>
            <a:ext cx="6235920" cy="1411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GB" sz="2400" spc="-1" strike="noStrike">
                <a:solidFill>
                  <a:srgbClr val="000000"/>
                </a:solidFill>
                <a:latin typeface="Arial"/>
                <a:ea typeface="DejaVu Sans"/>
              </a:rPr>
              <a:t>Dr Karolina Wartolowska </a:t>
            </a:r>
            <a:br>
              <a:rPr sz="2400"/>
            </a:br>
            <a:r>
              <a:rPr b="0" lang="en-GB" sz="2400" spc="-1" strike="noStrike">
                <a:solidFill>
                  <a:srgbClr val="000000"/>
                </a:solidFill>
                <a:latin typeface="Arial"/>
                <a:ea typeface="DejaVu Sans"/>
              </a:rPr>
              <a:t>has no conflicts of interest to disclose.</a:t>
            </a:r>
            <a:endParaRPr b="0" lang="en-GB" sz="2400" spc="-1" strike="noStrike">
              <a:latin typeface="Arial"/>
            </a:endParaRPr>
          </a:p>
        </p:txBody>
      </p:sp>
      <p:sp>
        <p:nvSpPr>
          <p:cNvPr id="181" name="TextBox 5"/>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sp>
        <p:nvSpPr>
          <p:cNvPr id="182" name="TextBox 1"/>
          <p:cNvSpPr/>
          <p:nvPr/>
        </p:nvSpPr>
        <p:spPr>
          <a:xfrm>
            <a:off x="2939400" y="158040"/>
            <a:ext cx="4198320" cy="91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4000" spc="-1" strike="noStrike">
                <a:solidFill>
                  <a:srgbClr val="000000"/>
                </a:solidFill>
                <a:latin typeface="Arial"/>
                <a:ea typeface="DejaVu Sans"/>
              </a:rPr>
              <a:t>Disclosures</a:t>
            </a:r>
            <a:endParaRPr b="0" lang="en-GB" sz="4000" spc="-1" strike="noStrike">
              <a:latin typeface="Arial"/>
            </a:endParaRPr>
          </a:p>
          <a:p>
            <a:pPr algn="ctr">
              <a:lnSpc>
                <a:spcPct val="100000"/>
              </a:lnSpc>
              <a:buNone/>
            </a:pPr>
            <a:endParaRPr b="0" lang="en-GB" sz="1400" spc="-1" strike="noStrike">
              <a:latin typeface="Arial"/>
            </a:endParaRPr>
          </a:p>
        </p:txBody>
      </p:sp>
    </p:spTree>
  </p:cSld>
  <mc:AlternateContent>
    <mc:Choice Requires="p14">
      <p:transition spd="slow" p14:dur="3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3" name="Group 6"/>
          <p:cNvGrpSpPr/>
          <p:nvPr/>
        </p:nvGrpSpPr>
        <p:grpSpPr>
          <a:xfrm>
            <a:off x="0" y="-68400"/>
            <a:ext cx="7797240" cy="1501560"/>
            <a:chOff x="0" y="-68400"/>
            <a:chExt cx="7797240" cy="1501560"/>
          </a:xfrm>
        </p:grpSpPr>
        <p:sp>
          <p:nvSpPr>
            <p:cNvPr id="184" name="Rectangle 3"/>
            <p:cNvSpPr/>
            <p:nvPr/>
          </p:nvSpPr>
          <p:spPr>
            <a:xfrm>
              <a:off x="0" y="0"/>
              <a:ext cx="7679520" cy="1433160"/>
            </a:xfrm>
            <a:prstGeom prst="rect">
              <a:avLst/>
            </a:prstGeom>
            <a:solidFill>
              <a:schemeClr val="bg1"/>
            </a:solidFill>
            <a:ln>
              <a:noFill/>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
          <p:nvSpPr>
            <p:cNvPr id="185" name="Rectangle 4"/>
            <p:cNvSpPr/>
            <p:nvPr/>
          </p:nvSpPr>
          <p:spPr>
            <a:xfrm>
              <a:off x="7263000" y="-68400"/>
              <a:ext cx="534240" cy="341280"/>
            </a:xfrm>
            <a:prstGeom prst="rect">
              <a:avLst/>
            </a:prstGeom>
            <a:solidFill>
              <a:schemeClr val="bg1"/>
            </a:solidFill>
            <a:ln>
              <a:noFill/>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grpSp>
      <p:sp>
        <p:nvSpPr>
          <p:cNvPr id="186" name="PlaceHolder 1"/>
          <p:cNvSpPr>
            <a:spLocks noGrp="1"/>
          </p:cNvSpPr>
          <p:nvPr>
            <p:ph/>
          </p:nvPr>
        </p:nvSpPr>
        <p:spPr>
          <a:xfrm>
            <a:off x="4863600" y="943560"/>
            <a:ext cx="5091480" cy="4293000"/>
          </a:xfrm>
          <a:prstGeom prst="rect">
            <a:avLst/>
          </a:prstGeom>
          <a:noFill/>
          <a:ln w="0">
            <a:noFill/>
          </a:ln>
        </p:spPr>
        <p:txBody>
          <a:bodyPr lIns="0" rIns="0" tIns="0" bIns="0" anchor="t">
            <a:noAutofit/>
          </a:bodyPr>
          <a:p>
            <a:pPr marL="228600" indent="-228600">
              <a:lnSpc>
                <a:spcPct val="150000"/>
              </a:lnSpc>
              <a:spcBef>
                <a:spcPts val="479"/>
              </a:spcBef>
              <a:buNone/>
              <a:tabLst>
                <a:tab algn="l" pos="0"/>
              </a:tabLst>
            </a:pPr>
            <a:r>
              <a:rPr b="1" lang="en-GB" sz="2000" spc="-1" strike="noStrike">
                <a:solidFill>
                  <a:srgbClr val="000000"/>
                </a:solidFill>
                <a:latin typeface="Arial"/>
                <a:ea typeface="DejaVu Sans"/>
              </a:rPr>
              <a:t>Cerebral small vessel disease</a:t>
            </a:r>
            <a:br>
              <a:rPr sz="2000"/>
            </a:br>
            <a:r>
              <a:rPr b="0" lang="en-GB" sz="2000" spc="-1" strike="noStrike">
                <a:solidFill>
                  <a:srgbClr val="000000"/>
                </a:solidFill>
                <a:latin typeface="Arial"/>
                <a:ea typeface="DejaVu Sans"/>
              </a:rPr>
              <a:t>is a common cause of white matter damage in older people. It is strongly associated with age, hypertension, smoking, diabetes, and obesity.</a:t>
            </a:r>
            <a:endParaRPr b="0" lang="en-US" sz="2000" spc="-1" strike="noStrike">
              <a:solidFill>
                <a:srgbClr val="000000"/>
              </a:solidFill>
              <a:latin typeface="Arial"/>
            </a:endParaRPr>
          </a:p>
          <a:p>
            <a:pPr marL="228600" indent="-228600">
              <a:lnSpc>
                <a:spcPct val="150000"/>
              </a:lnSpc>
              <a:spcBef>
                <a:spcPts val="479"/>
              </a:spcBef>
              <a:buNone/>
              <a:tabLst>
                <a:tab algn="l" pos="0"/>
              </a:tabLst>
            </a:pPr>
            <a:endParaRPr b="0" lang="en-US" sz="2000" spc="-1" strike="noStrike">
              <a:solidFill>
                <a:srgbClr val="000000"/>
              </a:solidFill>
              <a:latin typeface="Arial"/>
            </a:endParaRPr>
          </a:p>
          <a:p>
            <a:pPr marL="228600" indent="-228600">
              <a:lnSpc>
                <a:spcPct val="150000"/>
              </a:lnSpc>
              <a:spcBef>
                <a:spcPts val="479"/>
              </a:spcBef>
              <a:buNone/>
              <a:tabLst>
                <a:tab algn="l" pos="0"/>
              </a:tabLst>
            </a:pPr>
            <a:r>
              <a:rPr b="0" lang="en-GB" sz="2000" spc="-1" strike="noStrike">
                <a:solidFill>
                  <a:srgbClr val="000000"/>
                </a:solidFill>
                <a:latin typeface="Arial"/>
                <a:ea typeface="DejaVu Sans"/>
              </a:rPr>
              <a:t>In the UK, </a:t>
            </a:r>
            <a:r>
              <a:rPr b="1" lang="en-GB" sz="2000" spc="-1" strike="noStrike">
                <a:solidFill>
                  <a:srgbClr val="000000"/>
                </a:solidFill>
                <a:latin typeface="Arial"/>
                <a:ea typeface="DejaVu Sans"/>
              </a:rPr>
              <a:t>27% of adults are obese</a:t>
            </a:r>
            <a:br>
              <a:rPr sz="2000"/>
            </a:br>
            <a:r>
              <a:rPr b="1" lang="en-GB" sz="2000" spc="-1" strike="noStrike">
                <a:solidFill>
                  <a:srgbClr val="000000"/>
                </a:solidFill>
                <a:latin typeface="Arial"/>
                <a:ea typeface="DejaVu Sans"/>
              </a:rPr>
              <a:t> </a:t>
            </a:r>
            <a:r>
              <a:rPr b="0" lang="en-GB" sz="2000" spc="-1" strike="noStrike">
                <a:solidFill>
                  <a:srgbClr val="000000"/>
                </a:solidFill>
                <a:latin typeface="Arial"/>
                <a:ea typeface="DejaVu Sans"/>
              </a:rPr>
              <a:t>and</a:t>
            </a:r>
            <a:r>
              <a:rPr b="1" lang="en-GB" sz="2000" spc="-1" strike="noStrike">
                <a:solidFill>
                  <a:srgbClr val="000000"/>
                </a:solidFill>
                <a:latin typeface="Arial"/>
                <a:ea typeface="DejaVu Sans"/>
              </a:rPr>
              <a:t> </a:t>
            </a:r>
            <a:r>
              <a:rPr b="0" lang="en-GB" sz="2000" spc="-1" strike="noStrike">
                <a:solidFill>
                  <a:srgbClr val="000000"/>
                </a:solidFill>
                <a:latin typeface="Arial"/>
                <a:ea typeface="DejaVu Sans"/>
              </a:rPr>
              <a:t>64% are overweight.</a:t>
            </a:r>
            <a:endParaRPr b="0" lang="en-US" sz="2000" spc="-1" strike="noStrike">
              <a:solidFill>
                <a:srgbClr val="000000"/>
              </a:solidFill>
              <a:latin typeface="Arial"/>
            </a:endParaRPr>
          </a:p>
        </p:txBody>
      </p:sp>
      <p:sp>
        <p:nvSpPr>
          <p:cNvPr id="187" name="TextBox 1"/>
          <p:cNvSpPr/>
          <p:nvPr/>
        </p:nvSpPr>
        <p:spPr>
          <a:xfrm>
            <a:off x="2939400" y="158040"/>
            <a:ext cx="4198320" cy="91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4000" spc="-1" strike="noStrike">
                <a:solidFill>
                  <a:srgbClr val="000000"/>
                </a:solidFill>
                <a:latin typeface="Arial"/>
                <a:ea typeface="DejaVu Sans"/>
              </a:rPr>
              <a:t>Background</a:t>
            </a:r>
            <a:endParaRPr b="0" lang="en-GB" sz="4000" spc="-1" strike="noStrike">
              <a:latin typeface="Arial"/>
            </a:endParaRPr>
          </a:p>
          <a:p>
            <a:pPr algn="ctr">
              <a:lnSpc>
                <a:spcPct val="100000"/>
              </a:lnSpc>
              <a:buNone/>
            </a:pPr>
            <a:endParaRPr b="0" lang="en-GB" sz="1400" spc="-1" strike="noStrike">
              <a:latin typeface="Arial"/>
            </a:endParaRPr>
          </a:p>
        </p:txBody>
      </p:sp>
      <p:pic>
        <p:nvPicPr>
          <p:cNvPr id="188" name="Picture 39" descr="Map&#10;&#10;Description automatically generated"/>
          <p:cNvPicPr/>
          <p:nvPr/>
        </p:nvPicPr>
        <p:blipFill>
          <a:blip r:embed="rId1"/>
          <a:srcRect l="5059" t="0" r="6054" b="0"/>
          <a:stretch/>
        </p:blipFill>
        <p:spPr>
          <a:xfrm>
            <a:off x="3960" y="943560"/>
            <a:ext cx="4767840" cy="3824280"/>
          </a:xfrm>
          <a:prstGeom prst="rect">
            <a:avLst/>
          </a:prstGeom>
          <a:ln w="0">
            <a:noFill/>
          </a:ln>
        </p:spPr>
      </p:pic>
      <p:sp>
        <p:nvSpPr>
          <p:cNvPr id="189" name="TextBox 5"/>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spTree>
  </p:cSld>
  <mc:AlternateContent>
    <mc:Choice Requires="p14">
      <p:transition spd="slow" p14:dur="3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Rectangle 3"/>
          <p:cNvSpPr/>
          <p:nvPr/>
        </p:nvSpPr>
        <p:spPr>
          <a:xfrm>
            <a:off x="0" y="0"/>
            <a:ext cx="7679520" cy="1433160"/>
          </a:xfrm>
          <a:prstGeom prst="rect">
            <a:avLst/>
          </a:prstGeom>
          <a:solidFill>
            <a:schemeClr val="bg1"/>
          </a:solidFill>
          <a:ln>
            <a:noFill/>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
        <p:nvSpPr>
          <p:cNvPr id="191" name="PlaceHolder 1"/>
          <p:cNvSpPr>
            <a:spLocks noGrp="1"/>
          </p:cNvSpPr>
          <p:nvPr>
            <p:ph/>
          </p:nvPr>
        </p:nvSpPr>
        <p:spPr>
          <a:xfrm>
            <a:off x="3854520" y="1019160"/>
            <a:ext cx="5952240" cy="4293000"/>
          </a:xfrm>
          <a:prstGeom prst="rect">
            <a:avLst/>
          </a:prstGeom>
          <a:noFill/>
          <a:ln w="0">
            <a:noFill/>
          </a:ln>
        </p:spPr>
        <p:txBody>
          <a:bodyPr lIns="0" rIns="0" tIns="0" bIns="0" anchor="t">
            <a:noAutofit/>
          </a:bodyPr>
          <a:p>
            <a:pPr marL="228600" indent="-228600">
              <a:lnSpc>
                <a:spcPct val="150000"/>
              </a:lnSpc>
              <a:spcBef>
                <a:spcPts val="479"/>
              </a:spcBef>
              <a:buNone/>
              <a:tabLst>
                <a:tab algn="l" pos="0"/>
              </a:tabLst>
            </a:pPr>
            <a:r>
              <a:rPr b="1" lang="en-GB" sz="2000" spc="-1" strike="noStrike">
                <a:solidFill>
                  <a:srgbClr val="000000"/>
                </a:solidFill>
                <a:latin typeface="Arial"/>
                <a:ea typeface="DejaVu Sans"/>
              </a:rPr>
              <a:t>Cerebral small vessel disease </a:t>
            </a:r>
            <a:r>
              <a:rPr b="0" lang="en-GB" sz="2000" spc="-1" strike="noStrike">
                <a:solidFill>
                  <a:srgbClr val="000000"/>
                </a:solidFill>
                <a:latin typeface="Arial"/>
                <a:ea typeface="DejaVu Sans"/>
              </a:rPr>
              <a:t>damages</a:t>
            </a:r>
            <a:br>
              <a:rPr sz="2000"/>
            </a:br>
            <a:r>
              <a:rPr b="0" lang="en-GB" sz="2000" spc="-1" strike="noStrike">
                <a:solidFill>
                  <a:srgbClr val="000000"/>
                </a:solidFill>
                <a:latin typeface="Arial"/>
                <a:ea typeface="DejaVu Sans"/>
              </a:rPr>
              <a:t>small vessels and surrounding brain tissue. </a:t>
            </a:r>
            <a:endParaRPr b="0" lang="en-US" sz="2000" spc="-1" strike="noStrike">
              <a:solidFill>
                <a:srgbClr val="000000"/>
              </a:solidFill>
              <a:latin typeface="Arial"/>
            </a:endParaRPr>
          </a:p>
          <a:p>
            <a:pPr marL="228600" indent="-228600">
              <a:lnSpc>
                <a:spcPct val="150000"/>
              </a:lnSpc>
              <a:spcBef>
                <a:spcPts val="479"/>
              </a:spcBef>
              <a:buNone/>
              <a:tabLst>
                <a:tab algn="l" pos="0"/>
              </a:tabLst>
            </a:pPr>
            <a:endParaRPr b="0" lang="en-US" sz="2000" spc="-1" strike="noStrike">
              <a:solidFill>
                <a:srgbClr val="000000"/>
              </a:solidFill>
              <a:latin typeface="Arial"/>
            </a:endParaRPr>
          </a:p>
          <a:p>
            <a:pPr marL="228600" indent="-228600">
              <a:lnSpc>
                <a:spcPct val="150000"/>
              </a:lnSpc>
              <a:spcBef>
                <a:spcPts val="479"/>
              </a:spcBef>
              <a:buNone/>
              <a:tabLst>
                <a:tab algn="l" pos="0"/>
              </a:tabLst>
            </a:pPr>
            <a:r>
              <a:rPr b="0" lang="en-GB" sz="2000" spc="-1" strike="noStrike">
                <a:solidFill>
                  <a:srgbClr val="000000"/>
                </a:solidFill>
                <a:latin typeface="Arial"/>
                <a:ea typeface="DejaVu Sans"/>
              </a:rPr>
              <a:t>White matter injury is evident on structural MRI</a:t>
            </a:r>
            <a:br>
              <a:rPr sz="2000"/>
            </a:br>
            <a:r>
              <a:rPr b="0" lang="en-GB" sz="2000" spc="-1" strike="noStrike">
                <a:solidFill>
                  <a:srgbClr val="000000"/>
                </a:solidFill>
                <a:latin typeface="Arial"/>
                <a:ea typeface="DejaVu Sans"/>
              </a:rPr>
              <a:t>as white matter hyperintensities, but the disease also affects white matter that appears normal, and these microstructural changes can be quantified using diffusion imaging (dMRI). </a:t>
            </a:r>
            <a:endParaRPr b="0" lang="en-US" sz="2000" spc="-1" strike="noStrike">
              <a:solidFill>
                <a:srgbClr val="000000"/>
              </a:solidFill>
              <a:latin typeface="Arial"/>
            </a:endParaRPr>
          </a:p>
          <a:p>
            <a:pPr marL="228600" indent="-228600">
              <a:lnSpc>
                <a:spcPct val="100000"/>
              </a:lnSpc>
              <a:spcBef>
                <a:spcPts val="641"/>
              </a:spcBef>
              <a:buNone/>
              <a:tabLst>
                <a:tab algn="l" pos="0"/>
              </a:tabLst>
            </a:pPr>
            <a:endParaRPr b="0" lang="en-US" sz="2000" spc="-1" strike="noStrike">
              <a:solidFill>
                <a:srgbClr val="000000"/>
              </a:solidFill>
              <a:latin typeface="Arial"/>
            </a:endParaRPr>
          </a:p>
        </p:txBody>
      </p:sp>
      <p:sp>
        <p:nvSpPr>
          <p:cNvPr id="192" name="TextBox 1"/>
          <p:cNvSpPr/>
          <p:nvPr/>
        </p:nvSpPr>
        <p:spPr>
          <a:xfrm>
            <a:off x="2939400" y="158040"/>
            <a:ext cx="4198320" cy="91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4000" spc="-1" strike="noStrike">
                <a:solidFill>
                  <a:srgbClr val="000000"/>
                </a:solidFill>
                <a:latin typeface="Arial"/>
                <a:ea typeface="DejaVu Sans"/>
              </a:rPr>
              <a:t>Background</a:t>
            </a:r>
            <a:endParaRPr b="0" lang="en-GB" sz="4000" spc="-1" strike="noStrike">
              <a:latin typeface="Arial"/>
            </a:endParaRPr>
          </a:p>
          <a:p>
            <a:pPr algn="ctr">
              <a:lnSpc>
                <a:spcPct val="100000"/>
              </a:lnSpc>
              <a:buNone/>
            </a:pPr>
            <a:endParaRPr b="0" lang="en-GB" sz="1400" spc="-1" strike="noStrike">
              <a:latin typeface="Arial"/>
            </a:endParaRPr>
          </a:p>
        </p:txBody>
      </p:sp>
      <p:sp>
        <p:nvSpPr>
          <p:cNvPr id="193" name="TextBox 5"/>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pic>
        <p:nvPicPr>
          <p:cNvPr id="194" name="Picture 14" descr="Diagram&#10;&#10;Description automatically generated"/>
          <p:cNvPicPr/>
          <p:nvPr/>
        </p:nvPicPr>
        <p:blipFill>
          <a:blip r:embed="rId1">
            <a:extLst>
              <a:ext uri="{BEBA8EAE-BF5A-486C-A8C5-ECC9F3942E4B}">
                <a14:imgProps xmlns:a14="http://schemas.microsoft.com/office/drawing/2010/main">
                  <a14:imgLayer r:embed="rId2">
                    <a14:imgEffect>
                      <a14:brightnessContrast bright="32000" contrast="51000"/>
                    </a14:imgEffect>
                  </a14:imgLayer>
                </a14:imgProps>
              </a:ext>
            </a:extLst>
          </a:blip>
          <a:srcRect l="15804" t="0" r="24678" b="46000"/>
          <a:stretch/>
        </p:blipFill>
        <p:spPr>
          <a:xfrm>
            <a:off x="367560" y="900720"/>
            <a:ext cx="3216240" cy="2158200"/>
          </a:xfrm>
          <a:prstGeom prst="rect">
            <a:avLst/>
          </a:prstGeom>
          <a:ln w="0">
            <a:noFill/>
          </a:ln>
          <a:scene3d>
            <a:camera prst="orthographicFront">
              <a:rot lat="0" lon="10800000" rev="0"/>
            </a:camera>
            <a:lightRig dir="t" rig="threePt"/>
          </a:scene3d>
        </p:spPr>
      </p:pic>
      <p:sp>
        <p:nvSpPr>
          <p:cNvPr id="195" name="Rectangle 16"/>
          <p:cNvSpPr/>
          <p:nvPr/>
        </p:nvSpPr>
        <p:spPr>
          <a:xfrm>
            <a:off x="482760" y="1747800"/>
            <a:ext cx="912600" cy="46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p:style>
      </p:sp>
      <p:pic>
        <p:nvPicPr>
          <p:cNvPr id="196" name="Picture 20" descr="A picture containing text, gear, crater&#10;&#10;Description automatically generated"/>
          <p:cNvPicPr/>
          <p:nvPr/>
        </p:nvPicPr>
        <p:blipFill>
          <a:blip r:embed="rId3"/>
          <a:srcRect l="15015" t="10615" r="14153" b="32422"/>
          <a:stretch/>
        </p:blipFill>
        <p:spPr>
          <a:xfrm>
            <a:off x="367560" y="3156840"/>
            <a:ext cx="3216240" cy="2158200"/>
          </a:xfrm>
          <a:prstGeom prst="rect">
            <a:avLst/>
          </a:prstGeom>
          <a:ln w="0">
            <a:noFill/>
          </a:ln>
        </p:spPr>
      </p:pic>
    </p:spTree>
  </p:cSld>
  <mc:AlternateContent>
    <mc:Choice Requires="p14">
      <p:transition spd="slow" p14:dur="3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174960" y="103680"/>
            <a:ext cx="6534000" cy="699840"/>
          </a:xfrm>
          <a:prstGeom prst="rect">
            <a:avLst/>
          </a:prstGeom>
          <a:noFill/>
          <a:ln w="0">
            <a:noFill/>
          </a:ln>
        </p:spPr>
        <p:txBody>
          <a:bodyPr lIns="0" rIns="0" tIns="0" bIns="0" anchor="ctr">
            <a:noAutofit/>
          </a:bodyPr>
          <a:p>
            <a:pPr>
              <a:lnSpc>
                <a:spcPct val="100000"/>
              </a:lnSpc>
              <a:buNone/>
            </a:pPr>
            <a:r>
              <a:rPr b="1" lang="en-US" sz="2800" spc="-1" strike="noStrike">
                <a:solidFill>
                  <a:srgbClr val="ffffff"/>
                </a:solidFill>
                <a:latin typeface="Calibri"/>
                <a:ea typeface="DejaVu Sans"/>
              </a:rPr>
              <a:t>RESULTS</a:t>
            </a:r>
            <a:endParaRPr b="0" lang="en-US" sz="2800" spc="-1" strike="noStrike">
              <a:solidFill>
                <a:srgbClr val="000000"/>
              </a:solidFill>
              <a:latin typeface="Arial"/>
            </a:endParaRPr>
          </a:p>
        </p:txBody>
      </p:sp>
      <p:grpSp>
        <p:nvGrpSpPr>
          <p:cNvPr id="198" name="Group 2"/>
          <p:cNvGrpSpPr/>
          <p:nvPr/>
        </p:nvGrpSpPr>
        <p:grpSpPr>
          <a:xfrm>
            <a:off x="943200" y="465120"/>
            <a:ext cx="8280000" cy="4739040"/>
            <a:chOff x="943200" y="465120"/>
            <a:chExt cx="8280000" cy="4739040"/>
          </a:xfrm>
        </p:grpSpPr>
        <p:pic>
          <p:nvPicPr>
            <p:cNvPr id="199" name="Picture 42" descr="Chart, scatter chart&#10;&#10;Description automatically generated"/>
            <p:cNvPicPr/>
            <p:nvPr/>
          </p:nvPicPr>
          <p:blipFill>
            <a:blip r:embed="rId1"/>
            <a:stretch/>
          </p:blipFill>
          <p:spPr>
            <a:xfrm>
              <a:off x="1358280" y="465120"/>
              <a:ext cx="7864920" cy="4739040"/>
            </a:xfrm>
            <a:prstGeom prst="rect">
              <a:avLst/>
            </a:prstGeom>
            <a:ln w="0">
              <a:noFill/>
            </a:ln>
          </p:spPr>
        </p:pic>
        <p:sp>
          <p:nvSpPr>
            <p:cNvPr id="200" name="Rectangle 19"/>
            <p:cNvSpPr/>
            <p:nvPr/>
          </p:nvSpPr>
          <p:spPr>
            <a:xfrm>
              <a:off x="1721160" y="668520"/>
              <a:ext cx="912960" cy="271440"/>
            </a:xfrm>
            <a:prstGeom prst="rect">
              <a:avLst/>
            </a:prstGeom>
            <a:noFill/>
            <a:ln w="25400">
              <a:solidFill>
                <a:srgbClr val="af1112"/>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1" name="TextBox 1"/>
            <p:cNvSpPr/>
            <p:nvPr/>
          </p:nvSpPr>
          <p:spPr>
            <a:xfrm rot="16200000">
              <a:off x="-895320" y="2305800"/>
              <a:ext cx="4316040" cy="638640"/>
            </a:xfrm>
            <a:prstGeom prst="rect">
              <a:avLst/>
            </a:prstGeom>
            <a:solidFill>
              <a:schemeClr val="bg1"/>
            </a:solid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000000"/>
                  </a:solidFill>
                  <a:latin typeface="Helvetica Light"/>
                  <a:ea typeface="DejaVu Sans"/>
                </a:rPr>
                <a:t>Associations between white matter</a:t>
              </a:r>
              <a:br>
                <a:rPr sz="1800"/>
              </a:br>
              <a:r>
                <a:rPr b="0" lang="en-GB" sz="1800" spc="-1" strike="noStrike">
                  <a:solidFill>
                    <a:srgbClr val="000000"/>
                  </a:solidFill>
                  <a:latin typeface="Helvetica Light"/>
                  <a:ea typeface="DejaVu Sans"/>
                </a:rPr>
                <a:t> hyperintensity load and risk factors</a:t>
              </a:r>
              <a:endParaRPr b="0" lang="en-GB" sz="1800" spc="-1" strike="noStrike">
                <a:latin typeface="Arial"/>
              </a:endParaRPr>
            </a:p>
          </p:txBody>
        </p:sp>
      </p:grpSp>
      <p:sp>
        <p:nvSpPr>
          <p:cNvPr id="202" name="TextBox 7"/>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spTree>
  </p:cSld>
  <mc:AlternateContent>
    <mc:Choice Requires="p14">
      <p:transition spd="slow" p14:dur="3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p:nvPr>
        </p:nvSpPr>
        <p:spPr>
          <a:xfrm>
            <a:off x="996840" y="1290240"/>
            <a:ext cx="8105760" cy="3088800"/>
          </a:xfrm>
          <a:prstGeom prst="rect">
            <a:avLst/>
          </a:prstGeom>
          <a:noFill/>
          <a:ln w="0">
            <a:noFill/>
          </a:ln>
        </p:spPr>
        <p:txBody>
          <a:bodyPr lIns="0" rIns="0" tIns="0" bIns="0" anchor="t">
            <a:noAutofit/>
          </a:bodyPr>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The aim of this study was to investigate the effect of being overweight, as estimated using the body mass index (</a:t>
            </a:r>
            <a:r>
              <a:rPr b="1" lang="en-GB" sz="2200" spc="-1" strike="noStrike">
                <a:solidFill>
                  <a:srgbClr val="000000"/>
                </a:solidFill>
                <a:latin typeface="Arial"/>
                <a:ea typeface="DejaVu Sans"/>
              </a:rPr>
              <a:t>BMI</a:t>
            </a:r>
            <a:r>
              <a:rPr b="0" lang="en-GB" sz="2200" spc="-1" strike="noStrike">
                <a:solidFill>
                  <a:srgbClr val="000000"/>
                </a:solidFill>
                <a:latin typeface="Arial"/>
                <a:ea typeface="DejaVu Sans"/>
              </a:rPr>
              <a:t>), </a:t>
            </a:r>
            <a:br>
              <a:rPr sz="2200"/>
            </a:br>
            <a:r>
              <a:rPr b="0" lang="en-GB" sz="2200" spc="-1" strike="noStrike">
                <a:solidFill>
                  <a:srgbClr val="000000"/>
                </a:solidFill>
                <a:latin typeface="Arial"/>
                <a:ea typeface="DejaVu Sans"/>
              </a:rPr>
              <a:t>on microstructural white matter damage assessed using </a:t>
            </a:r>
            <a:r>
              <a:rPr b="1" lang="en-GB" sz="2200" spc="-1" strike="noStrike">
                <a:solidFill>
                  <a:srgbClr val="000000"/>
                </a:solidFill>
                <a:latin typeface="Arial"/>
                <a:ea typeface="DejaVu Sans"/>
              </a:rPr>
              <a:t>dMRI </a:t>
            </a:r>
            <a:r>
              <a:rPr b="0" lang="en-GB" sz="2200" spc="-1" strike="noStrike">
                <a:solidFill>
                  <a:srgbClr val="000000"/>
                </a:solidFill>
                <a:latin typeface="Arial"/>
                <a:ea typeface="DejaVu Sans"/>
              </a:rPr>
              <a:t>and the interactions between the BMI and blood pressure.</a:t>
            </a:r>
            <a:endParaRPr b="0" lang="en-US" sz="2200" spc="-1" strike="noStrike">
              <a:solidFill>
                <a:srgbClr val="000000"/>
              </a:solidFill>
              <a:latin typeface="Arial"/>
            </a:endParaRPr>
          </a:p>
        </p:txBody>
      </p:sp>
      <p:sp>
        <p:nvSpPr>
          <p:cNvPr id="204" name="TextBox 1"/>
          <p:cNvSpPr/>
          <p:nvPr/>
        </p:nvSpPr>
        <p:spPr>
          <a:xfrm>
            <a:off x="2244960" y="166680"/>
            <a:ext cx="5626800" cy="91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4000" spc="-1" strike="noStrike">
                <a:solidFill>
                  <a:srgbClr val="000000"/>
                </a:solidFill>
                <a:latin typeface="Arial"/>
                <a:ea typeface="DejaVu Sans"/>
              </a:rPr>
              <a:t>Aims</a:t>
            </a:r>
            <a:endParaRPr b="0" lang="en-GB" sz="4000" spc="-1" strike="noStrike">
              <a:latin typeface="Arial"/>
            </a:endParaRPr>
          </a:p>
          <a:p>
            <a:pPr algn="ctr">
              <a:lnSpc>
                <a:spcPct val="100000"/>
              </a:lnSpc>
              <a:buNone/>
            </a:pPr>
            <a:endParaRPr b="0" lang="en-GB" sz="1400" spc="-1" strike="noStrike">
              <a:latin typeface="Arial"/>
            </a:endParaRPr>
          </a:p>
        </p:txBody>
      </p:sp>
      <p:sp>
        <p:nvSpPr>
          <p:cNvPr id="205" name="TextBox 5"/>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spTree>
  </p:cSld>
  <mc:AlternateContent>
    <mc:Choice Requires="p14">
      <p:transition spd="slow" p14:dur="3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p:nvPr>
        </p:nvSpPr>
        <p:spPr>
          <a:xfrm>
            <a:off x="182880" y="776880"/>
            <a:ext cx="9747720" cy="4386600"/>
          </a:xfrm>
          <a:prstGeom prst="rect">
            <a:avLst/>
          </a:prstGeom>
          <a:noFill/>
          <a:ln w="0">
            <a:noFill/>
          </a:ln>
        </p:spPr>
        <p:txBody>
          <a:bodyPr lIns="0" rIns="0" tIns="0" bIns="0" anchor="t">
            <a:noAutofit/>
          </a:bodyPr>
          <a:p>
            <a:pPr marL="228600" indent="-228600">
              <a:lnSpc>
                <a:spcPct val="150000"/>
              </a:lnSpc>
              <a:spcBef>
                <a:spcPts val="439"/>
              </a:spcBef>
              <a:buNone/>
              <a:tabLst>
                <a:tab algn="l" pos="0"/>
              </a:tabLst>
            </a:pPr>
            <a:r>
              <a:rPr b="0" lang="en-GB" sz="2200" spc="-1" strike="noStrike" u="sng">
                <a:solidFill>
                  <a:srgbClr val="000000"/>
                </a:solidFill>
                <a:uFillTx/>
                <a:latin typeface="Arial"/>
                <a:ea typeface="DejaVu Sans"/>
              </a:rPr>
              <a:t>Data</a:t>
            </a:r>
            <a:r>
              <a:rPr b="0" lang="en-GB" sz="2200" spc="-1" strike="noStrike">
                <a:solidFill>
                  <a:srgbClr val="000000"/>
                </a:solidFill>
                <a:latin typeface="Arial"/>
                <a:ea typeface="DejaVu Sans"/>
              </a:rPr>
              <a:t>: UK Biobank is a prospective cohort of 502,413 community-based people, 37-73 years old at recruitment; brain MRI data available for 45,877.</a:t>
            </a:r>
            <a:br>
              <a:rPr sz="2200"/>
            </a:b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u="sng">
                <a:solidFill>
                  <a:srgbClr val="000000"/>
                </a:solidFill>
                <a:uFillTx/>
                <a:latin typeface="Arial"/>
                <a:ea typeface="DejaVu Sans"/>
              </a:rPr>
              <a:t>dMRI measures,</a:t>
            </a:r>
            <a:r>
              <a:rPr b="0" lang="en-GB" sz="2200" spc="-1" strike="noStrike">
                <a:solidFill>
                  <a:srgbClr val="000000"/>
                </a:solidFill>
                <a:latin typeface="Arial"/>
                <a:ea typeface="DejaVu Sans"/>
              </a:rPr>
              <a:t> both DTI and NODDI: fractional anisotropy (FA) </a:t>
            </a: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mean diffusivity (MD)</a:t>
            </a: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intracellular volume fraction (ICVF) </a:t>
            </a: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isotropic volume fraction (ISOVF)</a:t>
            </a: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orientation dispersion (OD)</a:t>
            </a: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endParaRPr b="0" lang="en-US" sz="2200" spc="-1" strike="noStrike">
              <a:solidFill>
                <a:srgbClr val="000000"/>
              </a:solidFill>
              <a:latin typeface="Arial"/>
            </a:endParaRPr>
          </a:p>
        </p:txBody>
      </p:sp>
      <p:pic>
        <p:nvPicPr>
          <p:cNvPr id="207" name="Picture 41" descr=""/>
          <p:cNvPicPr/>
          <p:nvPr/>
        </p:nvPicPr>
        <p:blipFill>
          <a:blip r:embed="rId1"/>
          <a:stretch/>
        </p:blipFill>
        <p:spPr>
          <a:xfrm>
            <a:off x="0" y="4087800"/>
            <a:ext cx="4901040" cy="1224360"/>
          </a:xfrm>
          <a:prstGeom prst="rect">
            <a:avLst/>
          </a:prstGeom>
          <a:ln w="0">
            <a:noFill/>
          </a:ln>
        </p:spPr>
      </p:pic>
      <p:sp>
        <p:nvSpPr>
          <p:cNvPr id="208" name="TextBox 1"/>
          <p:cNvSpPr/>
          <p:nvPr/>
        </p:nvSpPr>
        <p:spPr>
          <a:xfrm>
            <a:off x="2238120" y="108360"/>
            <a:ext cx="5626800" cy="91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4000" spc="-1" strike="noStrike">
                <a:solidFill>
                  <a:srgbClr val="000000"/>
                </a:solidFill>
                <a:latin typeface="Arial"/>
                <a:ea typeface="DejaVu Sans"/>
              </a:rPr>
              <a:t>Methods</a:t>
            </a:r>
            <a:endParaRPr b="0" lang="en-GB" sz="4000" spc="-1" strike="noStrike">
              <a:latin typeface="Arial"/>
            </a:endParaRPr>
          </a:p>
          <a:p>
            <a:pPr algn="ctr">
              <a:lnSpc>
                <a:spcPct val="100000"/>
              </a:lnSpc>
              <a:buNone/>
            </a:pPr>
            <a:endParaRPr b="0" lang="en-GB" sz="1400" spc="-1" strike="noStrike">
              <a:latin typeface="Arial"/>
            </a:endParaRPr>
          </a:p>
        </p:txBody>
      </p:sp>
      <p:sp>
        <p:nvSpPr>
          <p:cNvPr id="209" name="TextBox 5"/>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spTree>
  </p:cSld>
  <mc:AlternateContent>
    <mc:Choice Requires="p14">
      <p:transition spd="slow" p14:dur="3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p:nvPr>
        </p:nvSpPr>
        <p:spPr>
          <a:xfrm>
            <a:off x="177840" y="812160"/>
            <a:ext cx="9747720" cy="3414240"/>
          </a:xfrm>
          <a:prstGeom prst="rect">
            <a:avLst/>
          </a:prstGeom>
          <a:noFill/>
          <a:ln w="0">
            <a:noFill/>
          </a:ln>
        </p:spPr>
        <p:txBody>
          <a:bodyPr lIns="0" rIns="0" tIns="0" bIns="0" anchor="t">
            <a:noAutofit/>
          </a:bodyPr>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All predictors were standardised before modelling.</a:t>
            </a: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br>
              <a:rPr sz="2200"/>
            </a:br>
            <a:r>
              <a:rPr b="0" lang="en-GB" sz="2200" spc="-1" strike="noStrike">
                <a:solidFill>
                  <a:srgbClr val="000000"/>
                </a:solidFill>
                <a:latin typeface="Arial"/>
                <a:ea typeface="DejaVu Sans"/>
              </a:rPr>
              <a:t>The associations between dMRI within each of the 27 white matter tracts</a:t>
            </a: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were analysed using mixed-effects models with fixed effects for BMI, age, sex, mean arterial blood pressure, pulse pressure, source of blood pressure measurement, smoking, diabetes, antihypertensive medication, and location of the tract within the cerebral circulation; and with random intercepts for the white matter tract and participant.</a:t>
            </a: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r>
              <a:rPr b="0" lang="en-GB" sz="2200" spc="-1" strike="noStrike">
                <a:solidFill>
                  <a:srgbClr val="000000"/>
                </a:solidFill>
                <a:latin typeface="Arial"/>
                <a:ea typeface="DejaVu Sans"/>
              </a:rPr>
              <a:t>   </a:t>
            </a:r>
            <a:endParaRPr b="0" lang="en-US" sz="2200" spc="-1" strike="noStrike">
              <a:solidFill>
                <a:srgbClr val="000000"/>
              </a:solidFill>
              <a:latin typeface="Arial"/>
            </a:endParaRPr>
          </a:p>
          <a:p>
            <a:pPr marL="228600" indent="-228600">
              <a:lnSpc>
                <a:spcPct val="150000"/>
              </a:lnSpc>
              <a:spcBef>
                <a:spcPts val="439"/>
              </a:spcBef>
              <a:buNone/>
              <a:tabLst>
                <a:tab algn="l" pos="0"/>
              </a:tabLst>
            </a:pPr>
            <a:r>
              <a:rPr b="0" lang="en-GB" sz="2200" spc="-1" strike="noStrike">
                <a:solidFill>
                  <a:srgbClr val="000000"/>
                </a:solidFill>
                <a:latin typeface="Arial"/>
                <a:ea typeface="DejaVu Sans"/>
              </a:rPr>
              <a:t>	</a:t>
            </a:r>
            <a:endParaRPr b="0" lang="en-US" sz="2200" spc="-1" strike="noStrike">
              <a:solidFill>
                <a:srgbClr val="000000"/>
              </a:solidFill>
              <a:latin typeface="Arial"/>
            </a:endParaRPr>
          </a:p>
        </p:txBody>
      </p:sp>
      <p:sp>
        <p:nvSpPr>
          <p:cNvPr id="211" name="TextBox 1"/>
          <p:cNvSpPr/>
          <p:nvPr/>
        </p:nvSpPr>
        <p:spPr>
          <a:xfrm>
            <a:off x="2238120" y="108360"/>
            <a:ext cx="5626800" cy="91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4000" spc="-1" strike="noStrike">
                <a:solidFill>
                  <a:srgbClr val="000000"/>
                </a:solidFill>
                <a:latin typeface="Arial"/>
                <a:ea typeface="DejaVu Sans"/>
              </a:rPr>
              <a:t>Methods</a:t>
            </a:r>
            <a:endParaRPr b="0" lang="en-GB" sz="4000" spc="-1" strike="noStrike">
              <a:latin typeface="Arial"/>
            </a:endParaRPr>
          </a:p>
          <a:p>
            <a:pPr algn="ctr">
              <a:lnSpc>
                <a:spcPct val="100000"/>
              </a:lnSpc>
              <a:buNone/>
            </a:pPr>
            <a:endParaRPr b="0" lang="en-GB" sz="1400" spc="-1" strike="noStrike">
              <a:latin typeface="Arial"/>
            </a:endParaRPr>
          </a:p>
        </p:txBody>
      </p:sp>
      <p:sp>
        <p:nvSpPr>
          <p:cNvPr id="212" name="TextBox 5"/>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spTree>
  </p:cSld>
  <mc:AlternateContent>
    <mc:Choice Requires="p14">
      <p:transition spd="slow" p14:dur="3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Picture 152" descr=""/>
          <p:cNvPicPr/>
          <p:nvPr/>
        </p:nvPicPr>
        <p:blipFill>
          <a:blip r:embed="rId1"/>
          <a:stretch/>
        </p:blipFill>
        <p:spPr>
          <a:xfrm>
            <a:off x="164520" y="819000"/>
            <a:ext cx="5790600" cy="4342680"/>
          </a:xfrm>
          <a:prstGeom prst="rect">
            <a:avLst/>
          </a:prstGeom>
          <a:ln w="0">
            <a:noFill/>
          </a:ln>
        </p:spPr>
      </p:pic>
      <p:sp>
        <p:nvSpPr>
          <p:cNvPr id="214" name="TextBox 1"/>
          <p:cNvSpPr/>
          <p:nvPr/>
        </p:nvSpPr>
        <p:spPr>
          <a:xfrm>
            <a:off x="2238120" y="-32400"/>
            <a:ext cx="5626800" cy="912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4000" spc="-1" strike="noStrike">
                <a:solidFill>
                  <a:srgbClr val="000000"/>
                </a:solidFill>
                <a:latin typeface="Arial"/>
                <a:ea typeface="DejaVu Sans"/>
              </a:rPr>
              <a:t>Results</a:t>
            </a:r>
            <a:endParaRPr b="0" lang="en-GB" sz="4000" spc="-1" strike="noStrike">
              <a:latin typeface="Arial"/>
            </a:endParaRPr>
          </a:p>
          <a:p>
            <a:pPr algn="ctr">
              <a:lnSpc>
                <a:spcPct val="100000"/>
              </a:lnSpc>
              <a:buNone/>
            </a:pPr>
            <a:endParaRPr b="0" lang="en-GB" sz="1400" spc="-1" strike="noStrike">
              <a:latin typeface="Arial"/>
            </a:endParaRPr>
          </a:p>
        </p:txBody>
      </p:sp>
      <p:sp>
        <p:nvSpPr>
          <p:cNvPr id="215" name="TextBox 9"/>
          <p:cNvSpPr/>
          <p:nvPr/>
        </p:nvSpPr>
        <p:spPr>
          <a:xfrm>
            <a:off x="6264360" y="889560"/>
            <a:ext cx="4116600" cy="344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200" spc="-1" strike="noStrike">
                <a:solidFill>
                  <a:srgbClr val="000000"/>
                </a:solidFill>
                <a:latin typeface="Arial"/>
                <a:ea typeface="DejaVu Sans"/>
              </a:rPr>
              <a:t>Associations between mean diffusivity (MD) and BMI</a:t>
            </a:r>
            <a:br>
              <a:rPr sz="2200"/>
            </a:br>
            <a:r>
              <a:rPr b="0" lang="en-GB" sz="2200" spc="-1" strike="noStrike">
                <a:solidFill>
                  <a:srgbClr val="000000"/>
                </a:solidFill>
                <a:latin typeface="Arial"/>
                <a:ea typeface="DejaVu Sans"/>
              </a:rPr>
              <a:t>in each white matter tract, </a:t>
            </a:r>
            <a:endParaRPr b="0" lang="en-GB" sz="2200" spc="-1" strike="noStrike">
              <a:latin typeface="Arial"/>
            </a:endParaRPr>
          </a:p>
          <a:p>
            <a:pPr>
              <a:lnSpc>
                <a:spcPct val="100000"/>
              </a:lnSpc>
              <a:buNone/>
            </a:pPr>
            <a:r>
              <a:rPr b="0" lang="en-GB" sz="2200" spc="-1" strike="noStrike">
                <a:solidFill>
                  <a:srgbClr val="000000"/>
                </a:solidFill>
                <a:latin typeface="Arial"/>
                <a:ea typeface="DejaVu Sans"/>
              </a:rPr>
              <a:t>in a fully-adjusted model.</a:t>
            </a:r>
            <a:endParaRPr b="0" lang="en-GB" sz="2200" spc="-1" strike="noStrike">
              <a:latin typeface="Arial"/>
            </a:endParaRPr>
          </a:p>
          <a:p>
            <a:pPr>
              <a:lnSpc>
                <a:spcPct val="100000"/>
              </a:lnSpc>
              <a:buNone/>
            </a:pPr>
            <a:endParaRPr b="0" lang="en-GB" sz="2200" spc="-1" strike="noStrike">
              <a:latin typeface="Arial"/>
            </a:endParaRPr>
          </a:p>
          <a:p>
            <a:pPr>
              <a:lnSpc>
                <a:spcPct val="100000"/>
              </a:lnSpc>
              <a:buNone/>
            </a:pPr>
            <a:r>
              <a:rPr b="0" lang="en-GB" sz="2200" spc="-1" strike="noStrike">
                <a:solidFill>
                  <a:srgbClr val="000000"/>
                </a:solidFill>
                <a:latin typeface="Arial"/>
                <a:ea typeface="DejaVu Sans"/>
              </a:rPr>
              <a:t>Stratified by tertials of age </a:t>
            </a:r>
            <a:br>
              <a:rPr sz="2200"/>
            </a:br>
            <a:r>
              <a:rPr b="0" lang="en-GB" sz="2200" spc="-1" strike="noStrike">
                <a:solidFill>
                  <a:srgbClr val="000000"/>
                </a:solidFill>
                <a:latin typeface="Arial"/>
                <a:ea typeface="DejaVu Sans"/>
              </a:rPr>
              <a:t>(A1 to A3) in each column </a:t>
            </a:r>
            <a:br>
              <a:rPr sz="2200"/>
            </a:br>
            <a:r>
              <a:rPr b="0" lang="en-GB" sz="2200" spc="-1" strike="noStrike">
                <a:solidFill>
                  <a:srgbClr val="000000"/>
                </a:solidFill>
                <a:latin typeface="Arial"/>
                <a:ea typeface="DejaVu Sans"/>
              </a:rPr>
              <a:t>and tertials of white matter hyperintensity (W1-W3) </a:t>
            </a:r>
            <a:br>
              <a:rPr sz="2200"/>
            </a:br>
            <a:r>
              <a:rPr b="0" lang="en-GB" sz="2200" spc="-1" strike="noStrike">
                <a:solidFill>
                  <a:srgbClr val="000000"/>
                </a:solidFill>
                <a:latin typeface="Arial"/>
                <a:ea typeface="DejaVu Sans"/>
              </a:rPr>
              <a:t>in each row.</a:t>
            </a:r>
            <a:endParaRPr b="0" lang="en-GB" sz="2200" spc="-1" strike="noStrike">
              <a:latin typeface="Arial"/>
            </a:endParaRPr>
          </a:p>
        </p:txBody>
      </p:sp>
      <p:sp>
        <p:nvSpPr>
          <p:cNvPr id="216" name="TextBox 5"/>
          <p:cNvSpPr/>
          <p:nvPr/>
        </p:nvSpPr>
        <p:spPr>
          <a:xfrm>
            <a:off x="7248600" y="5313240"/>
            <a:ext cx="20941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808080"/>
                </a:solidFill>
                <a:latin typeface="Calibri"/>
                <a:ea typeface="DejaVu Sans"/>
              </a:rPr>
              <a:t>Wartolowska ISMRM 2022</a:t>
            </a:r>
            <a:endParaRPr b="0" lang="en-GB" sz="1400" spc="-1" strike="noStrike">
              <a:latin typeface="Arial"/>
            </a:endParaRPr>
          </a:p>
        </p:txBody>
      </p:sp>
    </p:spTree>
  </p:cSld>
  <mc:AlternateContent>
    <mc:Choice Requires="p14">
      <p:transition spd="slow" p14:dur="3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439</TotalTime>
  <Application>LibreOffice/7.3.2.2$Linux_X86_64 LibreOffice_project/30$Build-2</Application>
  <AppVersion>15.0000</AppVersion>
  <Words>699</Words>
  <Paragraphs>70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2022-04-25T20:15:22Z</dcterms:created>
  <dc:creator>Karolina Wartolowska</dc:creator>
  <dc:description/>
  <dc:language>en-GB</dc:language>
  <cp:lastModifiedBy>Karolina Wartolowska</cp:lastModifiedBy>
  <dcterms:modified xsi:type="dcterms:W3CDTF">2022-05-08T20:33:03Z</dcterms:modified>
  <cp:revision>38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MMClips">
    <vt:i4>13</vt:i4>
  </property>
  <property fmtid="{D5CDD505-2E9C-101B-9397-08002B2CF9AE}" pid="4" name="Notes">
    <vt:i4>5</vt:i4>
  </property>
  <property fmtid="{D5CDD505-2E9C-101B-9397-08002B2CF9AE}" pid="5" name="PresentationFormat">
    <vt:lpwstr>Custom</vt:lpwstr>
  </property>
  <property fmtid="{D5CDD505-2E9C-101B-9397-08002B2CF9AE}" pid="6" name="Slides">
    <vt:i4>17</vt:i4>
  </property>
</Properties>
</file>